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408" r:id="rId5"/>
    <p:sldId id="424" r:id="rId6"/>
    <p:sldId id="425" r:id="rId7"/>
    <p:sldId id="426" r:id="rId8"/>
    <p:sldId id="427" r:id="rId9"/>
    <p:sldId id="437" r:id="rId10"/>
    <p:sldId id="435" r:id="rId11"/>
    <p:sldId id="432" r:id="rId12"/>
    <p:sldId id="438" r:id="rId13"/>
    <p:sldId id="439" r:id="rId14"/>
    <p:sldId id="434" r:id="rId15"/>
    <p:sldId id="433" r:id="rId16"/>
    <p:sldId id="431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6BFF7-3965-5944-A324-F05572B58DC3}" v="35" dt="2023-05-24T10:48:19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4436"/>
  </p:normalViewPr>
  <p:slideViewPr>
    <p:cSldViewPr snapToGrid="0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.A. (Jeroen)" userId="5d8bfbb9-ac4d-4b54-995c-89502a1fc463" providerId="ADAL" clId="{DFE3D3BD-9BC5-4C0B-AE51-64E3C7175BEE}"/>
    <pc:docChg chg="undo custSel addSld delSld modSld sldOrd">
      <pc:chgData name="Boogaard, J.A. (Jeroen)" userId="5d8bfbb9-ac4d-4b54-995c-89502a1fc463" providerId="ADAL" clId="{DFE3D3BD-9BC5-4C0B-AE51-64E3C7175BEE}" dt="2022-10-14T05:50:17.639" v="1716" actId="20577"/>
      <pc:docMkLst>
        <pc:docMk/>
      </pc:docMkLst>
      <pc:sldChg chg="modSp mod">
        <pc:chgData name="Boogaard, J.A. (Jeroen)" userId="5d8bfbb9-ac4d-4b54-995c-89502a1fc463" providerId="ADAL" clId="{DFE3D3BD-9BC5-4C0B-AE51-64E3C7175BEE}" dt="2022-10-14T05:50:17.639" v="1716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DFE3D3BD-9BC5-4C0B-AE51-64E3C7175BEE}" dt="2022-10-14T05:49:56.999" v="1678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DFE3D3BD-9BC5-4C0B-AE51-64E3C7175BEE}" dt="2022-10-14T05:50:17.639" v="1716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mod setBg addAnim delAnim setClrOvrMap">
        <pc:chgData name="Boogaard, J.A. (Jeroen)" userId="5d8bfbb9-ac4d-4b54-995c-89502a1fc463" providerId="ADAL" clId="{DFE3D3BD-9BC5-4C0B-AE51-64E3C7175BEE}" dt="2022-10-13T12:58:22.281" v="624" actId="26606"/>
        <pc:sldMkLst>
          <pc:docMk/>
          <pc:sldMk cId="3897602975" sldId="424"/>
        </pc:sldMkLst>
        <pc:spChg chg="mod">
          <ac:chgData name="Boogaard, J.A. (Jeroen)" userId="5d8bfbb9-ac4d-4b54-995c-89502a1fc463" providerId="ADAL" clId="{DFE3D3BD-9BC5-4C0B-AE51-64E3C7175BEE}" dt="2022-10-13T12:58:22.281" v="624" actId="26606"/>
          <ac:spMkLst>
            <pc:docMk/>
            <pc:sldMk cId="3897602975" sldId="424"/>
            <ac:spMk id="2" creationId="{A0D76C7C-3881-5C0E-CFF3-7A33BC184091}"/>
          </ac:spMkLst>
        </pc:spChg>
        <pc:spChg chg="del">
          <ac:chgData name="Boogaard, J.A. (Jeroen)" userId="5d8bfbb9-ac4d-4b54-995c-89502a1fc463" providerId="ADAL" clId="{DFE3D3BD-9BC5-4C0B-AE51-64E3C7175BEE}" dt="2022-10-13T12:55:15.113" v="606" actId="22"/>
          <ac:spMkLst>
            <pc:docMk/>
            <pc:sldMk cId="3897602975" sldId="424"/>
            <ac:spMk id="3" creationId="{BE28ED39-D76B-1ACD-FDA5-39FF748DDC04}"/>
          </ac:spMkLst>
        </pc:spChg>
        <pc:spChg chg="add del">
          <ac:chgData name="Boogaard, J.A. (Jeroen)" userId="5d8bfbb9-ac4d-4b54-995c-89502a1fc463" providerId="ADAL" clId="{DFE3D3BD-9BC5-4C0B-AE51-64E3C7175BEE}" dt="2022-10-13T12:56:40.916" v="611" actId="11529"/>
          <ac:spMkLst>
            <pc:docMk/>
            <pc:sldMk cId="3897602975" sldId="424"/>
            <ac:spMk id="6" creationId="{9F455A9B-E901-48C8-BE02-1FA1C67D7581}"/>
          </ac:spMkLst>
        </pc:spChg>
        <pc:spChg chg="add del mod">
          <ac:chgData name="Boogaard, J.A. (Jeroen)" userId="5d8bfbb9-ac4d-4b54-995c-89502a1fc463" providerId="ADAL" clId="{DFE3D3BD-9BC5-4C0B-AE51-64E3C7175BEE}" dt="2022-10-13T12:57:57.556" v="613" actId="478"/>
          <ac:spMkLst>
            <pc:docMk/>
            <pc:sldMk cId="3897602975" sldId="424"/>
            <ac:spMk id="8" creationId="{0A83A95D-1952-462F-ADF9-1067CDEA83BE}"/>
          </ac:spMkLst>
        </pc:spChg>
        <pc:spChg chg="add del">
          <ac:chgData name="Boogaard, J.A. (Jeroen)" userId="5d8bfbb9-ac4d-4b54-995c-89502a1fc463" providerId="ADAL" clId="{DFE3D3BD-9BC5-4C0B-AE51-64E3C7175BEE}" dt="2022-10-13T12:58:22.281" v="624" actId="26606"/>
          <ac:spMkLst>
            <pc:docMk/>
            <pc:sldMk cId="3897602975" sldId="424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DFE3D3BD-9BC5-4C0B-AE51-64E3C7175BEE}" dt="2022-10-13T12:58:22.281" v="624" actId="26606"/>
          <ac:spMkLst>
            <pc:docMk/>
            <pc:sldMk cId="3897602975" sldId="424"/>
            <ac:spMk id="12" creationId="{047C8CCB-F95D-4249-92DD-651249D3535A}"/>
          </ac:spMkLst>
        </pc:spChg>
        <pc:spChg chg="add del">
          <ac:chgData name="Boogaard, J.A. (Jeroen)" userId="5d8bfbb9-ac4d-4b54-995c-89502a1fc463" providerId="ADAL" clId="{DFE3D3BD-9BC5-4C0B-AE51-64E3C7175BEE}" dt="2022-10-13T12:58:15.515" v="617" actId="26606"/>
          <ac:spMkLst>
            <pc:docMk/>
            <pc:sldMk cId="3897602975" sldId="424"/>
            <ac:spMk id="17" creationId="{06DA9DF9-31F7-4056-B42E-878CC92417B8}"/>
          </ac:spMkLst>
        </pc:spChg>
        <pc:spChg chg="add del">
          <ac:chgData name="Boogaard, J.A. (Jeroen)" userId="5d8bfbb9-ac4d-4b54-995c-89502a1fc463" providerId="ADAL" clId="{DFE3D3BD-9BC5-4C0B-AE51-64E3C7175BEE}" dt="2022-10-13T12:58:17.156" v="619" actId="26606"/>
          <ac:spMkLst>
            <pc:docMk/>
            <pc:sldMk cId="3897602975" sldId="424"/>
            <ac:spMk id="19" creationId="{F49775AF-8896-43EE-92C6-83497D6DC56F}"/>
          </ac:spMkLst>
        </pc:spChg>
        <pc:spChg chg="add del">
          <ac:chgData name="Boogaard, J.A. (Jeroen)" userId="5d8bfbb9-ac4d-4b54-995c-89502a1fc463" providerId="ADAL" clId="{DFE3D3BD-9BC5-4C0B-AE51-64E3C7175BEE}" dt="2022-10-13T12:58:17.156" v="619" actId="26606"/>
          <ac:spMkLst>
            <pc:docMk/>
            <pc:sldMk cId="3897602975" sldId="424"/>
            <ac:spMk id="20" creationId="{9B7AD9F6-8CE7-4299-8FC6-328F4DCD3FF9}"/>
          </ac:spMkLst>
        </pc:spChg>
        <pc:spChg chg="add del">
          <ac:chgData name="Boogaard, J.A. (Jeroen)" userId="5d8bfbb9-ac4d-4b54-995c-89502a1fc463" providerId="ADAL" clId="{DFE3D3BD-9BC5-4C0B-AE51-64E3C7175BEE}" dt="2022-10-13T12:58:20.277" v="621" actId="26606"/>
          <ac:spMkLst>
            <pc:docMk/>
            <pc:sldMk cId="3897602975" sldId="424"/>
            <ac:spMk id="22" creationId="{B7BD7FCF-A254-4A97-A15C-319B67622677}"/>
          </ac:spMkLst>
        </pc:spChg>
        <pc:spChg chg="add del">
          <ac:chgData name="Boogaard, J.A. (Jeroen)" userId="5d8bfbb9-ac4d-4b54-995c-89502a1fc463" providerId="ADAL" clId="{DFE3D3BD-9BC5-4C0B-AE51-64E3C7175BEE}" dt="2022-10-13T12:58:20.277" v="621" actId="26606"/>
          <ac:spMkLst>
            <pc:docMk/>
            <pc:sldMk cId="3897602975" sldId="424"/>
            <ac:spMk id="23" creationId="{52FFAF72-6204-4676-9C6F-9A4CC4D91805}"/>
          </ac:spMkLst>
        </pc:spChg>
        <pc:spChg chg="add del">
          <ac:chgData name="Boogaard, J.A. (Jeroen)" userId="5d8bfbb9-ac4d-4b54-995c-89502a1fc463" providerId="ADAL" clId="{DFE3D3BD-9BC5-4C0B-AE51-64E3C7175BEE}" dt="2022-10-13T12:58:22.271" v="623" actId="26606"/>
          <ac:spMkLst>
            <pc:docMk/>
            <pc:sldMk cId="3897602975" sldId="424"/>
            <ac:spMk id="25" creationId="{E49CC64F-7275-4E33-961B-0C5CDC439875}"/>
          </ac:spMkLst>
        </pc:spChg>
        <pc:spChg chg="add">
          <ac:chgData name="Boogaard, J.A. (Jeroen)" userId="5d8bfbb9-ac4d-4b54-995c-89502a1fc463" providerId="ADAL" clId="{DFE3D3BD-9BC5-4C0B-AE51-64E3C7175BEE}" dt="2022-10-13T12:58:22.281" v="624" actId="26606"/>
          <ac:spMkLst>
            <pc:docMk/>
            <pc:sldMk cId="3897602975" sldId="424"/>
            <ac:spMk id="27" creationId="{7D9D36D6-2AC5-46A1-A849-4C82D5264A3A}"/>
          </ac:spMkLst>
        </pc:spChg>
        <pc:picChg chg="add del mod ord">
          <ac:chgData name="Boogaard, J.A. (Jeroen)" userId="5d8bfbb9-ac4d-4b54-995c-89502a1fc463" providerId="ADAL" clId="{DFE3D3BD-9BC5-4C0B-AE51-64E3C7175BEE}" dt="2022-10-13T12:57:53.194" v="612" actId="478"/>
          <ac:picMkLst>
            <pc:docMk/>
            <pc:sldMk cId="3897602975" sldId="424"/>
            <ac:picMk id="5" creationId="{819ACFA4-C5D0-49E3-8F56-99AE897C80B0}"/>
          </ac:picMkLst>
        </pc:picChg>
        <pc:picChg chg="add mod">
          <ac:chgData name="Boogaard, J.A. (Jeroen)" userId="5d8bfbb9-ac4d-4b54-995c-89502a1fc463" providerId="ADAL" clId="{DFE3D3BD-9BC5-4C0B-AE51-64E3C7175BEE}" dt="2022-10-13T12:58:22.281" v="624" actId="26606"/>
          <ac:picMkLst>
            <pc:docMk/>
            <pc:sldMk cId="3897602975" sldId="424"/>
            <ac:picMk id="11" creationId="{5E4CB24E-4F4E-4B1A-9704-E3C5195FDE10}"/>
          </ac:picMkLst>
        </pc:picChg>
      </pc:sldChg>
      <pc:sldChg chg="modSp mod">
        <pc:chgData name="Boogaard, J.A. (Jeroen)" userId="5d8bfbb9-ac4d-4b54-995c-89502a1fc463" providerId="ADAL" clId="{DFE3D3BD-9BC5-4C0B-AE51-64E3C7175BEE}" dt="2022-10-13T14:48:54.710" v="849" actId="20577"/>
        <pc:sldMkLst>
          <pc:docMk/>
          <pc:sldMk cId="2272808181" sldId="425"/>
        </pc:sldMkLst>
        <pc:spChg chg="mod">
          <ac:chgData name="Boogaard, J.A. (Jeroen)" userId="5d8bfbb9-ac4d-4b54-995c-89502a1fc463" providerId="ADAL" clId="{DFE3D3BD-9BC5-4C0B-AE51-64E3C7175BEE}" dt="2022-10-13T12:35:00.148" v="114" actId="20577"/>
          <ac:spMkLst>
            <pc:docMk/>
            <pc:sldMk cId="2272808181" sldId="425"/>
            <ac:spMk id="2" creationId="{1E9AC033-285B-67DA-7B8D-54BE2A328340}"/>
          </ac:spMkLst>
        </pc:spChg>
        <pc:spChg chg="mod">
          <ac:chgData name="Boogaard, J.A. (Jeroen)" userId="5d8bfbb9-ac4d-4b54-995c-89502a1fc463" providerId="ADAL" clId="{DFE3D3BD-9BC5-4C0B-AE51-64E3C7175BEE}" dt="2022-10-13T14:48:54.710" v="849" actId="20577"/>
          <ac:spMkLst>
            <pc:docMk/>
            <pc:sldMk cId="2272808181" sldId="425"/>
            <ac:spMk id="3" creationId="{05A40ED3-DB1E-7642-0CD9-9ACA6B90E2B3}"/>
          </ac:spMkLst>
        </pc:spChg>
      </pc:sldChg>
      <pc:sldChg chg="modSp mod">
        <pc:chgData name="Boogaard, J.A. (Jeroen)" userId="5d8bfbb9-ac4d-4b54-995c-89502a1fc463" providerId="ADAL" clId="{DFE3D3BD-9BC5-4C0B-AE51-64E3C7175BEE}" dt="2022-10-13T12:59:18.354" v="642" actId="20577"/>
        <pc:sldMkLst>
          <pc:docMk/>
          <pc:sldMk cId="737778669" sldId="426"/>
        </pc:sldMkLst>
        <pc:spChg chg="mod">
          <ac:chgData name="Boogaard, J.A. (Jeroen)" userId="5d8bfbb9-ac4d-4b54-995c-89502a1fc463" providerId="ADAL" clId="{DFE3D3BD-9BC5-4C0B-AE51-64E3C7175BEE}" dt="2022-10-13T12:39:45.286" v="552" actId="20577"/>
          <ac:spMkLst>
            <pc:docMk/>
            <pc:sldMk cId="737778669" sldId="426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DFE3D3BD-9BC5-4C0B-AE51-64E3C7175BEE}" dt="2022-10-13T12:59:18.354" v="642" actId="20577"/>
          <ac:spMkLst>
            <pc:docMk/>
            <pc:sldMk cId="737778669" sldId="426"/>
            <ac:spMk id="3" creationId="{98588113-B946-84C5-0ECF-59354AB079EF}"/>
          </ac:spMkLst>
        </pc:spChg>
      </pc:sldChg>
      <pc:sldChg chg="addSp delSp modSp mod setBg">
        <pc:chgData name="Boogaard, J.A. (Jeroen)" userId="5d8bfbb9-ac4d-4b54-995c-89502a1fc463" providerId="ADAL" clId="{DFE3D3BD-9BC5-4C0B-AE51-64E3C7175BEE}" dt="2022-10-13T13:04:20.586" v="674" actId="26606"/>
        <pc:sldMkLst>
          <pc:docMk/>
          <pc:sldMk cId="3706334714" sldId="427"/>
        </pc:sldMkLst>
        <pc:spChg chg="mod">
          <ac:chgData name="Boogaard, J.A. (Jeroen)" userId="5d8bfbb9-ac4d-4b54-995c-89502a1fc463" providerId="ADAL" clId="{DFE3D3BD-9BC5-4C0B-AE51-64E3C7175BEE}" dt="2022-10-13T13:04:20.586" v="674" actId="26606"/>
          <ac:spMkLst>
            <pc:docMk/>
            <pc:sldMk cId="3706334714" sldId="427"/>
            <ac:spMk id="2" creationId="{1F6020C6-0867-13C3-6841-F62139FA6CB6}"/>
          </ac:spMkLst>
        </pc:spChg>
        <pc:spChg chg="del mod">
          <ac:chgData name="Boogaard, J.A. (Jeroen)" userId="5d8bfbb9-ac4d-4b54-995c-89502a1fc463" providerId="ADAL" clId="{DFE3D3BD-9BC5-4C0B-AE51-64E3C7175BEE}" dt="2022-10-13T13:03:41.013" v="670" actId="478"/>
          <ac:spMkLst>
            <pc:docMk/>
            <pc:sldMk cId="3706334714" sldId="427"/>
            <ac:spMk id="3" creationId="{AD692913-0169-2608-B7F2-F88EB04F4B77}"/>
          </ac:spMkLst>
        </pc:spChg>
        <pc:spChg chg="add">
          <ac:chgData name="Boogaard, J.A. (Jeroen)" userId="5d8bfbb9-ac4d-4b54-995c-89502a1fc463" providerId="ADAL" clId="{DFE3D3BD-9BC5-4C0B-AE51-64E3C7175BEE}" dt="2022-10-13T13:04:20.586" v="674" actId="26606"/>
          <ac:spMkLst>
            <pc:docMk/>
            <pc:sldMk cId="3706334714" sldId="427"/>
            <ac:spMk id="10" creationId="{6753252F-4873-4F63-801D-CC719279A7D5}"/>
          </ac:spMkLst>
        </pc:spChg>
        <pc:spChg chg="add">
          <ac:chgData name="Boogaard, J.A. (Jeroen)" userId="5d8bfbb9-ac4d-4b54-995c-89502a1fc463" providerId="ADAL" clId="{DFE3D3BD-9BC5-4C0B-AE51-64E3C7175BEE}" dt="2022-10-13T13:04:20.586" v="674" actId="26606"/>
          <ac:spMkLst>
            <pc:docMk/>
            <pc:sldMk cId="3706334714" sldId="427"/>
            <ac:spMk id="12" creationId="{047C8CCB-F95D-4249-92DD-651249D3535A}"/>
          </ac:spMkLst>
        </pc:spChg>
        <pc:picChg chg="add mod">
          <ac:chgData name="Boogaard, J.A. (Jeroen)" userId="5d8bfbb9-ac4d-4b54-995c-89502a1fc463" providerId="ADAL" clId="{DFE3D3BD-9BC5-4C0B-AE51-64E3C7175BEE}" dt="2022-10-13T13:04:20.586" v="674" actId="26606"/>
          <ac:picMkLst>
            <pc:docMk/>
            <pc:sldMk cId="3706334714" sldId="427"/>
            <ac:picMk id="5" creationId="{970D3A51-00EB-43FD-A097-D7C183CE4051}"/>
          </ac:picMkLst>
        </pc:picChg>
      </pc:sldChg>
      <pc:sldChg chg="del">
        <pc:chgData name="Boogaard, J.A. (Jeroen)" userId="5d8bfbb9-ac4d-4b54-995c-89502a1fc463" providerId="ADAL" clId="{DFE3D3BD-9BC5-4C0B-AE51-64E3C7175BEE}" dt="2022-10-13T13:27:37.889" v="675" actId="47"/>
        <pc:sldMkLst>
          <pc:docMk/>
          <pc:sldMk cId="2310015082" sldId="428"/>
        </pc:sldMkLst>
      </pc:sldChg>
      <pc:sldChg chg="modSp del mod">
        <pc:chgData name="Boogaard, J.A. (Jeroen)" userId="5d8bfbb9-ac4d-4b54-995c-89502a1fc463" providerId="ADAL" clId="{DFE3D3BD-9BC5-4C0B-AE51-64E3C7175BEE}" dt="2022-10-14T05:48:36.152" v="1581" actId="47"/>
        <pc:sldMkLst>
          <pc:docMk/>
          <pc:sldMk cId="328547022" sldId="429"/>
        </pc:sldMkLst>
        <pc:spChg chg="mod">
          <ac:chgData name="Boogaard, J.A. (Jeroen)" userId="5d8bfbb9-ac4d-4b54-995c-89502a1fc463" providerId="ADAL" clId="{DFE3D3BD-9BC5-4C0B-AE51-64E3C7175BEE}" dt="2022-10-13T13:28:34.668" v="693" actId="20577"/>
          <ac:spMkLst>
            <pc:docMk/>
            <pc:sldMk cId="328547022" sldId="429"/>
            <ac:spMk id="2" creationId="{9DC35847-E9CF-72EB-8ABA-BD7BE8189E02}"/>
          </ac:spMkLst>
        </pc:spChg>
        <pc:spChg chg="mod">
          <ac:chgData name="Boogaard, J.A. (Jeroen)" userId="5d8bfbb9-ac4d-4b54-995c-89502a1fc463" providerId="ADAL" clId="{DFE3D3BD-9BC5-4C0B-AE51-64E3C7175BEE}" dt="2022-10-13T13:41:55.090" v="789" actId="20577"/>
          <ac:spMkLst>
            <pc:docMk/>
            <pc:sldMk cId="328547022" sldId="429"/>
            <ac:spMk id="3" creationId="{DA0D41DF-98E5-FDB2-9668-88CD892D51AC}"/>
          </ac:spMkLst>
        </pc:spChg>
      </pc:sldChg>
      <pc:sldChg chg="modSp del mod">
        <pc:chgData name="Boogaard, J.A. (Jeroen)" userId="5d8bfbb9-ac4d-4b54-995c-89502a1fc463" providerId="ADAL" clId="{DFE3D3BD-9BC5-4C0B-AE51-64E3C7175BEE}" dt="2022-10-14T05:49:28.711" v="1644" actId="47"/>
        <pc:sldMkLst>
          <pc:docMk/>
          <pc:sldMk cId="1985364528" sldId="430"/>
        </pc:sldMkLst>
        <pc:spChg chg="mod">
          <ac:chgData name="Boogaard, J.A. (Jeroen)" userId="5d8bfbb9-ac4d-4b54-995c-89502a1fc463" providerId="ADAL" clId="{DFE3D3BD-9BC5-4C0B-AE51-64E3C7175BEE}" dt="2022-10-14T05:46:51.327" v="1404" actId="6549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DFE3D3BD-9BC5-4C0B-AE51-64E3C7175BEE}" dt="2022-10-14T05:49:19.796" v="1639" actId="21"/>
          <ac:spMkLst>
            <pc:docMk/>
            <pc:sldMk cId="1985364528" sldId="430"/>
            <ac:spMk id="3" creationId="{B658412C-1489-CF7E-DEF1-229875DEF61B}"/>
          </ac:spMkLst>
        </pc:spChg>
      </pc:sldChg>
      <pc:sldChg chg="modSp mod">
        <pc:chgData name="Boogaard, J.A. (Jeroen)" userId="5d8bfbb9-ac4d-4b54-995c-89502a1fc463" providerId="ADAL" clId="{DFE3D3BD-9BC5-4C0B-AE51-64E3C7175BEE}" dt="2022-10-14T05:48:14.075" v="1564" actId="6549"/>
        <pc:sldMkLst>
          <pc:docMk/>
          <pc:sldMk cId="936471801" sldId="431"/>
        </pc:sldMkLst>
        <pc:spChg chg="mod">
          <ac:chgData name="Boogaard, J.A. (Jeroen)" userId="5d8bfbb9-ac4d-4b54-995c-89502a1fc463" providerId="ADAL" clId="{DFE3D3BD-9BC5-4C0B-AE51-64E3C7175BEE}" dt="2022-10-14T05:48:08.476" v="1562" actId="20577"/>
          <ac:spMkLst>
            <pc:docMk/>
            <pc:sldMk cId="936471801" sldId="431"/>
            <ac:spMk id="2" creationId="{E2CDAAEC-840E-20C6-167B-7C002FE3FF32}"/>
          </ac:spMkLst>
        </pc:spChg>
        <pc:spChg chg="mod">
          <ac:chgData name="Boogaard, J.A. (Jeroen)" userId="5d8bfbb9-ac4d-4b54-995c-89502a1fc463" providerId="ADAL" clId="{DFE3D3BD-9BC5-4C0B-AE51-64E3C7175BEE}" dt="2022-10-14T05:48:14.075" v="1564" actId="6549"/>
          <ac:spMkLst>
            <pc:docMk/>
            <pc:sldMk cId="936471801" sldId="431"/>
            <ac:spMk id="3" creationId="{363238EB-7B46-6206-7EE2-A47E3F701FC1}"/>
          </ac:spMkLst>
        </pc:spChg>
      </pc:sldChg>
      <pc:sldChg chg="delSp add del setBg delDesignElem">
        <pc:chgData name="Boogaard, J.A. (Jeroen)" userId="5d8bfbb9-ac4d-4b54-995c-89502a1fc463" providerId="ADAL" clId="{DFE3D3BD-9BC5-4C0B-AE51-64E3C7175BEE}" dt="2022-10-13T13:28:00.236" v="689" actId="47"/>
        <pc:sldMkLst>
          <pc:docMk/>
          <pc:sldMk cId="1150898694" sldId="432"/>
        </pc:sldMkLst>
        <pc:spChg chg="del">
          <ac:chgData name="Boogaard, J.A. (Jeroen)" userId="5d8bfbb9-ac4d-4b54-995c-89502a1fc463" providerId="ADAL" clId="{DFE3D3BD-9BC5-4C0B-AE51-64E3C7175BEE}" dt="2022-10-13T13:27:57.452" v="688"/>
          <ac:spMkLst>
            <pc:docMk/>
            <pc:sldMk cId="1150898694" sldId="432"/>
            <ac:spMk id="10" creationId="{6753252F-4873-4F63-801D-CC719279A7D5}"/>
          </ac:spMkLst>
        </pc:spChg>
        <pc:spChg chg="del">
          <ac:chgData name="Boogaard, J.A. (Jeroen)" userId="5d8bfbb9-ac4d-4b54-995c-89502a1fc463" providerId="ADAL" clId="{DFE3D3BD-9BC5-4C0B-AE51-64E3C7175BEE}" dt="2022-10-13T13:27:57.452" v="688"/>
          <ac:spMkLst>
            <pc:docMk/>
            <pc:sldMk cId="1150898694" sldId="432"/>
            <ac:spMk id="12" creationId="{047C8CCB-F95D-4249-92DD-651249D3535A}"/>
          </ac:spMkLst>
        </pc:spChg>
      </pc:sldChg>
      <pc:sldChg chg="addSp delSp modSp add mod setBg delDesignElem">
        <pc:chgData name="Boogaard, J.A. (Jeroen)" userId="5d8bfbb9-ac4d-4b54-995c-89502a1fc463" providerId="ADAL" clId="{DFE3D3BD-9BC5-4C0B-AE51-64E3C7175BEE}" dt="2022-10-13T15:21:14.647" v="986" actId="26606"/>
        <pc:sldMkLst>
          <pc:docMk/>
          <pc:sldMk cId="1613848966" sldId="432"/>
        </pc:sldMkLst>
        <pc:spChg chg="mod">
          <ac:chgData name="Boogaard, J.A. (Jeroen)" userId="5d8bfbb9-ac4d-4b54-995c-89502a1fc463" providerId="ADAL" clId="{DFE3D3BD-9BC5-4C0B-AE51-64E3C7175BEE}" dt="2022-10-13T15:21:14.647" v="986" actId="26606"/>
          <ac:spMkLst>
            <pc:docMk/>
            <pc:sldMk cId="1613848966" sldId="432"/>
            <ac:spMk id="2" creationId="{1F6020C6-0867-13C3-6841-F62139FA6CB6}"/>
          </ac:spMkLst>
        </pc:spChg>
        <pc:spChg chg="add del">
          <ac:chgData name="Boogaard, J.A. (Jeroen)" userId="5d8bfbb9-ac4d-4b54-995c-89502a1fc463" providerId="ADAL" clId="{DFE3D3BD-9BC5-4C0B-AE51-64E3C7175BEE}" dt="2022-10-13T13:41:13.230" v="745" actId="26606"/>
          <ac:spMkLst>
            <pc:docMk/>
            <pc:sldMk cId="1613848966" sldId="432"/>
            <ac:spMk id="9" creationId="{53F29798-D584-4792-9B62-3F5F5C36D619}"/>
          </ac:spMkLst>
        </pc:spChg>
        <pc:spChg chg="del">
          <ac:chgData name="Boogaard, J.A. (Jeroen)" userId="5d8bfbb9-ac4d-4b54-995c-89502a1fc463" providerId="ADAL" clId="{DFE3D3BD-9BC5-4C0B-AE51-64E3C7175BEE}" dt="2022-10-13T13:28:36.748" v="695"/>
          <ac:spMkLst>
            <pc:docMk/>
            <pc:sldMk cId="1613848966" sldId="432"/>
            <ac:spMk id="10" creationId="{6753252F-4873-4F63-801D-CC719279A7D5}"/>
          </ac:spMkLst>
        </pc:spChg>
        <pc:spChg chg="del">
          <ac:chgData name="Boogaard, J.A. (Jeroen)" userId="5d8bfbb9-ac4d-4b54-995c-89502a1fc463" providerId="ADAL" clId="{DFE3D3BD-9BC5-4C0B-AE51-64E3C7175BEE}" dt="2022-10-13T13:28:36.748" v="695"/>
          <ac:spMkLst>
            <pc:docMk/>
            <pc:sldMk cId="1613848966" sldId="432"/>
            <ac:spMk id="12" creationId="{047C8CCB-F95D-4249-92DD-651249D3535A}"/>
          </ac:spMkLst>
        </pc:spChg>
        <pc:spChg chg="add del">
          <ac:chgData name="Boogaard, J.A. (Jeroen)" userId="5d8bfbb9-ac4d-4b54-995c-89502a1fc463" providerId="ADAL" clId="{DFE3D3BD-9BC5-4C0B-AE51-64E3C7175BEE}" dt="2022-10-13T13:40:41.546" v="714" actId="26606"/>
          <ac:spMkLst>
            <pc:docMk/>
            <pc:sldMk cId="1613848966" sldId="432"/>
            <ac:spMk id="14" creationId="{D4D28E87-62D2-4602-B72F-5F74AA236CC3}"/>
          </ac:spMkLst>
        </pc:spChg>
        <pc:spChg chg="add del">
          <ac:chgData name="Boogaard, J.A. (Jeroen)" userId="5d8bfbb9-ac4d-4b54-995c-89502a1fc463" providerId="ADAL" clId="{DFE3D3BD-9BC5-4C0B-AE51-64E3C7175BEE}" dt="2022-10-13T13:40:42.221" v="716" actId="26606"/>
          <ac:spMkLst>
            <pc:docMk/>
            <pc:sldMk cId="1613848966" sldId="432"/>
            <ac:spMk id="16" creationId="{A4AC5506-6312-4701-8D3C-40187889A947}"/>
          </ac:spMkLst>
        </pc:spChg>
        <pc:spChg chg="add del">
          <ac:chgData name="Boogaard, J.A. (Jeroen)" userId="5d8bfbb9-ac4d-4b54-995c-89502a1fc463" providerId="ADAL" clId="{DFE3D3BD-9BC5-4C0B-AE51-64E3C7175BEE}" dt="2022-10-13T13:40:42.827" v="718" actId="26606"/>
          <ac:spMkLst>
            <pc:docMk/>
            <pc:sldMk cId="1613848966" sldId="432"/>
            <ac:spMk id="21" creationId="{7F57BEA8-497D-4AA8-8A18-BDCD696B25FE}"/>
          </ac:spMkLst>
        </pc:spChg>
        <pc:spChg chg="add del">
          <ac:chgData name="Boogaard, J.A. (Jeroen)" userId="5d8bfbb9-ac4d-4b54-995c-89502a1fc463" providerId="ADAL" clId="{DFE3D3BD-9BC5-4C0B-AE51-64E3C7175BEE}" dt="2022-10-13T13:40:46.870" v="720" actId="26606"/>
          <ac:spMkLst>
            <pc:docMk/>
            <pc:sldMk cId="1613848966" sldId="432"/>
            <ac:spMk id="23" creationId="{D4D28E87-62D2-4602-B72F-5F74AA236CC3}"/>
          </ac:spMkLst>
        </pc:spChg>
        <pc:spChg chg="add del">
          <ac:chgData name="Boogaard, J.A. (Jeroen)" userId="5d8bfbb9-ac4d-4b54-995c-89502a1fc463" providerId="ADAL" clId="{DFE3D3BD-9BC5-4C0B-AE51-64E3C7175BEE}" dt="2022-10-13T13:40:49.777" v="722" actId="26606"/>
          <ac:spMkLst>
            <pc:docMk/>
            <pc:sldMk cId="1613848966" sldId="432"/>
            <ac:spMk id="25" creationId="{A4AC5506-6312-4701-8D3C-40187889A947}"/>
          </ac:spMkLst>
        </pc:spChg>
        <pc:spChg chg="add del">
          <ac:chgData name="Boogaard, J.A. (Jeroen)" userId="5d8bfbb9-ac4d-4b54-995c-89502a1fc463" providerId="ADAL" clId="{DFE3D3BD-9BC5-4C0B-AE51-64E3C7175BEE}" dt="2022-10-13T13:40:50.883" v="724" actId="26606"/>
          <ac:spMkLst>
            <pc:docMk/>
            <pc:sldMk cId="1613848966" sldId="432"/>
            <ac:spMk id="28" creationId="{7F57BEA8-497D-4AA8-8A18-BDCD696B25FE}"/>
          </ac:spMkLst>
        </pc:spChg>
        <pc:spChg chg="add del">
          <ac:chgData name="Boogaard, J.A. (Jeroen)" userId="5d8bfbb9-ac4d-4b54-995c-89502a1fc463" providerId="ADAL" clId="{DFE3D3BD-9BC5-4C0B-AE51-64E3C7175BEE}" dt="2022-10-13T13:40:52.097" v="726" actId="26606"/>
          <ac:spMkLst>
            <pc:docMk/>
            <pc:sldMk cId="1613848966" sldId="432"/>
            <ac:spMk id="32" creationId="{A4AC5506-6312-4701-8D3C-40187889A947}"/>
          </ac:spMkLst>
        </pc:spChg>
        <pc:spChg chg="add del">
          <ac:chgData name="Boogaard, J.A. (Jeroen)" userId="5d8bfbb9-ac4d-4b54-995c-89502a1fc463" providerId="ADAL" clId="{DFE3D3BD-9BC5-4C0B-AE51-64E3C7175BEE}" dt="2022-10-13T13:40:55.367" v="728" actId="26606"/>
          <ac:spMkLst>
            <pc:docMk/>
            <pc:sldMk cId="1613848966" sldId="432"/>
            <ac:spMk id="34" creationId="{427F7AF4-72C6-4B71-9E40-53E8BFEF36B2}"/>
          </ac:spMkLst>
        </pc:spChg>
        <pc:spChg chg="add del">
          <ac:chgData name="Boogaard, J.A. (Jeroen)" userId="5d8bfbb9-ac4d-4b54-995c-89502a1fc463" providerId="ADAL" clId="{DFE3D3BD-9BC5-4C0B-AE51-64E3C7175BEE}" dt="2022-10-13T13:41:00.236" v="730" actId="26606"/>
          <ac:spMkLst>
            <pc:docMk/>
            <pc:sldMk cId="1613848966" sldId="432"/>
            <ac:spMk id="36" creationId="{D4D28E87-62D2-4602-B72F-5F74AA236CC3}"/>
          </ac:spMkLst>
        </pc:spChg>
        <pc:spChg chg="add del">
          <ac:chgData name="Boogaard, J.A. (Jeroen)" userId="5d8bfbb9-ac4d-4b54-995c-89502a1fc463" providerId="ADAL" clId="{DFE3D3BD-9BC5-4C0B-AE51-64E3C7175BEE}" dt="2022-10-13T13:41:01.399" v="732" actId="26606"/>
          <ac:spMkLst>
            <pc:docMk/>
            <pc:sldMk cId="1613848966" sldId="432"/>
            <ac:spMk id="38" creationId="{427F7AF4-72C6-4B71-9E40-53E8BFEF36B2}"/>
          </ac:spMkLst>
        </pc:spChg>
        <pc:spChg chg="add del">
          <ac:chgData name="Boogaard, J.A. (Jeroen)" userId="5d8bfbb9-ac4d-4b54-995c-89502a1fc463" providerId="ADAL" clId="{DFE3D3BD-9BC5-4C0B-AE51-64E3C7175BEE}" dt="2022-10-13T13:41:02.227" v="734" actId="26606"/>
          <ac:spMkLst>
            <pc:docMk/>
            <pc:sldMk cId="1613848966" sldId="432"/>
            <ac:spMk id="41" creationId="{7F57BEA8-497D-4AA8-8A18-BDCD696B25FE}"/>
          </ac:spMkLst>
        </pc:spChg>
        <pc:spChg chg="add del">
          <ac:chgData name="Boogaard, J.A. (Jeroen)" userId="5d8bfbb9-ac4d-4b54-995c-89502a1fc463" providerId="ADAL" clId="{DFE3D3BD-9BC5-4C0B-AE51-64E3C7175BEE}" dt="2022-10-13T13:41:05.767" v="736" actId="26606"/>
          <ac:spMkLst>
            <pc:docMk/>
            <pc:sldMk cId="1613848966" sldId="432"/>
            <ac:spMk id="45" creationId="{A4AC5506-6312-4701-8D3C-40187889A947}"/>
          </ac:spMkLst>
        </pc:spChg>
        <pc:spChg chg="add del">
          <ac:chgData name="Boogaard, J.A. (Jeroen)" userId="5d8bfbb9-ac4d-4b54-995c-89502a1fc463" providerId="ADAL" clId="{DFE3D3BD-9BC5-4C0B-AE51-64E3C7175BEE}" dt="2022-10-13T13:41:07.563" v="738" actId="26606"/>
          <ac:spMkLst>
            <pc:docMk/>
            <pc:sldMk cId="1613848966" sldId="432"/>
            <ac:spMk id="47" creationId="{D4D28E87-62D2-4602-B72F-5F74AA236CC3}"/>
          </ac:spMkLst>
        </pc:spChg>
        <pc:spChg chg="add del">
          <ac:chgData name="Boogaard, J.A. (Jeroen)" userId="5d8bfbb9-ac4d-4b54-995c-89502a1fc463" providerId="ADAL" clId="{DFE3D3BD-9BC5-4C0B-AE51-64E3C7175BEE}" dt="2022-10-13T13:41:11.389" v="740" actId="26606"/>
          <ac:spMkLst>
            <pc:docMk/>
            <pc:sldMk cId="1613848966" sldId="432"/>
            <ac:spMk id="49" creationId="{427F7AF4-72C6-4B71-9E40-53E8BFEF36B2}"/>
          </ac:spMkLst>
        </pc:spChg>
        <pc:spChg chg="add del">
          <ac:chgData name="Boogaard, J.A. (Jeroen)" userId="5d8bfbb9-ac4d-4b54-995c-89502a1fc463" providerId="ADAL" clId="{DFE3D3BD-9BC5-4C0B-AE51-64E3C7175BEE}" dt="2022-10-13T13:41:11.914" v="742" actId="26606"/>
          <ac:spMkLst>
            <pc:docMk/>
            <pc:sldMk cId="1613848966" sldId="432"/>
            <ac:spMk id="51" creationId="{AC477752-ACCA-41C1-9B1D-D0CED1F9CBDD}"/>
          </ac:spMkLst>
        </pc:spChg>
        <pc:spChg chg="add del">
          <ac:chgData name="Boogaard, J.A. (Jeroen)" userId="5d8bfbb9-ac4d-4b54-995c-89502a1fc463" providerId="ADAL" clId="{DFE3D3BD-9BC5-4C0B-AE51-64E3C7175BEE}" dt="2022-10-13T13:41:13.227" v="744" actId="26606"/>
          <ac:spMkLst>
            <pc:docMk/>
            <pc:sldMk cId="1613848966" sldId="432"/>
            <ac:spMk id="53" creationId="{F0DCC097-1DB8-4B6D-85D0-6FBA0E1CA4BA}"/>
          </ac:spMkLst>
        </pc:spChg>
        <pc:spChg chg="add del">
          <ac:chgData name="Boogaard, J.A. (Jeroen)" userId="5d8bfbb9-ac4d-4b54-995c-89502a1fc463" providerId="ADAL" clId="{DFE3D3BD-9BC5-4C0B-AE51-64E3C7175BEE}" dt="2022-10-13T13:41:13.227" v="744" actId="26606"/>
          <ac:spMkLst>
            <pc:docMk/>
            <pc:sldMk cId="1613848966" sldId="432"/>
            <ac:spMk id="54" creationId="{E0B58608-23C8-4441-994D-C6823EEE1DB7}"/>
          </ac:spMkLst>
        </pc:spChg>
        <pc:spChg chg="add del">
          <ac:chgData name="Boogaard, J.A. (Jeroen)" userId="5d8bfbb9-ac4d-4b54-995c-89502a1fc463" providerId="ADAL" clId="{DFE3D3BD-9BC5-4C0B-AE51-64E3C7175BEE}" dt="2022-10-13T15:21:14.647" v="986" actId="26606"/>
          <ac:spMkLst>
            <pc:docMk/>
            <pc:sldMk cId="1613848966" sldId="432"/>
            <ac:spMk id="56" creationId="{A4AC5506-6312-4701-8D3C-40187889A947}"/>
          </ac:spMkLst>
        </pc:spChg>
        <pc:spChg chg="add del">
          <ac:chgData name="Boogaard, J.A. (Jeroen)" userId="5d8bfbb9-ac4d-4b54-995c-89502a1fc463" providerId="ADAL" clId="{DFE3D3BD-9BC5-4C0B-AE51-64E3C7175BEE}" dt="2022-10-13T15:21:14.071" v="983" actId="26606"/>
          <ac:spMkLst>
            <pc:docMk/>
            <pc:sldMk cId="1613848966" sldId="432"/>
            <ac:spMk id="61" creationId="{53F29798-D584-4792-9B62-3F5F5C36D619}"/>
          </ac:spMkLst>
        </pc:spChg>
        <pc:spChg chg="add del">
          <ac:chgData name="Boogaard, J.A. (Jeroen)" userId="5d8bfbb9-ac4d-4b54-995c-89502a1fc463" providerId="ADAL" clId="{DFE3D3BD-9BC5-4C0B-AE51-64E3C7175BEE}" dt="2022-10-13T15:21:14.639" v="985" actId="26606"/>
          <ac:spMkLst>
            <pc:docMk/>
            <pc:sldMk cId="1613848966" sldId="432"/>
            <ac:spMk id="63" creationId="{670CEDEF-4F34-412E-84EE-329C1E936AF5}"/>
          </ac:spMkLst>
        </pc:spChg>
        <pc:spChg chg="add del">
          <ac:chgData name="Boogaard, J.A. (Jeroen)" userId="5d8bfbb9-ac4d-4b54-995c-89502a1fc463" providerId="ADAL" clId="{DFE3D3BD-9BC5-4C0B-AE51-64E3C7175BEE}" dt="2022-10-13T15:21:14.639" v="985" actId="26606"/>
          <ac:spMkLst>
            <pc:docMk/>
            <pc:sldMk cId="1613848966" sldId="432"/>
            <ac:spMk id="64" creationId="{BCED4D40-4B67-4331-AC48-79B82B4A47D8}"/>
          </ac:spMkLst>
        </pc:spChg>
        <pc:spChg chg="add">
          <ac:chgData name="Boogaard, J.A. (Jeroen)" userId="5d8bfbb9-ac4d-4b54-995c-89502a1fc463" providerId="ADAL" clId="{DFE3D3BD-9BC5-4C0B-AE51-64E3C7175BEE}" dt="2022-10-13T15:21:14.647" v="986" actId="26606"/>
          <ac:spMkLst>
            <pc:docMk/>
            <pc:sldMk cId="1613848966" sldId="432"/>
            <ac:spMk id="66" creationId="{F0DCC097-1DB8-4B6D-85D0-6FBA0E1CA4BA}"/>
          </ac:spMkLst>
        </pc:spChg>
        <pc:spChg chg="add">
          <ac:chgData name="Boogaard, J.A. (Jeroen)" userId="5d8bfbb9-ac4d-4b54-995c-89502a1fc463" providerId="ADAL" clId="{DFE3D3BD-9BC5-4C0B-AE51-64E3C7175BEE}" dt="2022-10-13T15:21:14.647" v="986" actId="26606"/>
          <ac:spMkLst>
            <pc:docMk/>
            <pc:sldMk cId="1613848966" sldId="432"/>
            <ac:spMk id="67" creationId="{E0B58608-23C8-4441-994D-C6823EEE1DB7}"/>
          </ac:spMkLst>
        </pc:spChg>
        <pc:picChg chg="add mod">
          <ac:chgData name="Boogaard, J.A. (Jeroen)" userId="5d8bfbb9-ac4d-4b54-995c-89502a1fc463" providerId="ADAL" clId="{DFE3D3BD-9BC5-4C0B-AE51-64E3C7175BEE}" dt="2022-10-13T15:21:14.647" v="986" actId="26606"/>
          <ac:picMkLst>
            <pc:docMk/>
            <pc:sldMk cId="1613848966" sldId="432"/>
            <ac:picMk id="4" creationId="{A67CA1E8-73F0-48CF-A932-FD8F51D7EB7C}"/>
          </ac:picMkLst>
        </pc:picChg>
        <pc:picChg chg="del">
          <ac:chgData name="Boogaard, J.A. (Jeroen)" userId="5d8bfbb9-ac4d-4b54-995c-89502a1fc463" providerId="ADAL" clId="{DFE3D3BD-9BC5-4C0B-AE51-64E3C7175BEE}" dt="2022-10-13T13:29:02.892" v="708" actId="478"/>
          <ac:picMkLst>
            <pc:docMk/>
            <pc:sldMk cId="1613848966" sldId="432"/>
            <ac:picMk id="5" creationId="{970D3A51-00EB-43FD-A097-D7C183CE4051}"/>
          </ac:picMkLst>
        </pc:picChg>
        <pc:cxnChg chg="add del">
          <ac:chgData name="Boogaard, J.A. (Jeroen)" userId="5d8bfbb9-ac4d-4b54-995c-89502a1fc463" providerId="ADAL" clId="{DFE3D3BD-9BC5-4C0B-AE51-64E3C7175BEE}" dt="2022-10-13T13:40:42.827" v="718" actId="26606"/>
          <ac:cxnSpMkLst>
            <pc:docMk/>
            <pc:sldMk cId="1613848966" sldId="432"/>
            <ac:cxnSpMk id="18" creationId="{A82415D3-DDE5-4D63-8CB3-23A5EC581B27}"/>
          </ac:cxnSpMkLst>
        </pc:cxnChg>
        <pc:cxnChg chg="add del">
          <ac:chgData name="Boogaard, J.A. (Jeroen)" userId="5d8bfbb9-ac4d-4b54-995c-89502a1fc463" providerId="ADAL" clId="{DFE3D3BD-9BC5-4C0B-AE51-64E3C7175BEE}" dt="2022-10-13T13:40:42.827" v="718" actId="26606"/>
          <ac:cxnSpMkLst>
            <pc:docMk/>
            <pc:sldMk cId="1613848966" sldId="432"/>
            <ac:cxnSpMk id="19" creationId="{D2E961F1-4A28-4A5F-BBD4-6E400E5E6C75}"/>
          </ac:cxnSpMkLst>
        </pc:cxnChg>
        <pc:cxnChg chg="add del">
          <ac:chgData name="Boogaard, J.A. (Jeroen)" userId="5d8bfbb9-ac4d-4b54-995c-89502a1fc463" providerId="ADAL" clId="{DFE3D3BD-9BC5-4C0B-AE51-64E3C7175BEE}" dt="2022-10-13T13:40:42.827" v="718" actId="26606"/>
          <ac:cxnSpMkLst>
            <pc:docMk/>
            <pc:sldMk cId="1613848966" sldId="432"/>
            <ac:cxnSpMk id="20" creationId="{AD7193FB-6AE6-4B3B-8F89-56B55DD63B4D}"/>
          </ac:cxnSpMkLst>
        </pc:cxnChg>
        <pc:cxnChg chg="add del">
          <ac:chgData name="Boogaard, J.A. (Jeroen)" userId="5d8bfbb9-ac4d-4b54-995c-89502a1fc463" providerId="ADAL" clId="{DFE3D3BD-9BC5-4C0B-AE51-64E3C7175BEE}" dt="2022-10-13T13:40:50.883" v="724" actId="26606"/>
          <ac:cxnSpMkLst>
            <pc:docMk/>
            <pc:sldMk cId="1613848966" sldId="432"/>
            <ac:cxnSpMk id="27" creationId="{D2E961F1-4A28-4A5F-BBD4-6E400E5E6C75}"/>
          </ac:cxnSpMkLst>
        </pc:cxnChg>
        <pc:cxnChg chg="add del">
          <ac:chgData name="Boogaard, J.A. (Jeroen)" userId="5d8bfbb9-ac4d-4b54-995c-89502a1fc463" providerId="ADAL" clId="{DFE3D3BD-9BC5-4C0B-AE51-64E3C7175BEE}" dt="2022-10-13T13:40:50.883" v="724" actId="26606"/>
          <ac:cxnSpMkLst>
            <pc:docMk/>
            <pc:sldMk cId="1613848966" sldId="432"/>
            <ac:cxnSpMk id="29" creationId="{A82415D3-DDE5-4D63-8CB3-23A5EC581B27}"/>
          </ac:cxnSpMkLst>
        </pc:cxnChg>
        <pc:cxnChg chg="add del">
          <ac:chgData name="Boogaard, J.A. (Jeroen)" userId="5d8bfbb9-ac4d-4b54-995c-89502a1fc463" providerId="ADAL" clId="{DFE3D3BD-9BC5-4C0B-AE51-64E3C7175BEE}" dt="2022-10-13T13:40:50.883" v="724" actId="26606"/>
          <ac:cxnSpMkLst>
            <pc:docMk/>
            <pc:sldMk cId="1613848966" sldId="432"/>
            <ac:cxnSpMk id="30" creationId="{AD7193FB-6AE6-4B3B-8F89-56B55DD63B4D}"/>
          </ac:cxnSpMkLst>
        </pc:cxnChg>
        <pc:cxnChg chg="add del">
          <ac:chgData name="Boogaard, J.A. (Jeroen)" userId="5d8bfbb9-ac4d-4b54-995c-89502a1fc463" providerId="ADAL" clId="{DFE3D3BD-9BC5-4C0B-AE51-64E3C7175BEE}" dt="2022-10-13T13:41:02.227" v="734" actId="26606"/>
          <ac:cxnSpMkLst>
            <pc:docMk/>
            <pc:sldMk cId="1613848966" sldId="432"/>
            <ac:cxnSpMk id="40" creationId="{D2E961F1-4A28-4A5F-BBD4-6E400E5E6C75}"/>
          </ac:cxnSpMkLst>
        </pc:cxnChg>
        <pc:cxnChg chg="add del">
          <ac:chgData name="Boogaard, J.A. (Jeroen)" userId="5d8bfbb9-ac4d-4b54-995c-89502a1fc463" providerId="ADAL" clId="{DFE3D3BD-9BC5-4C0B-AE51-64E3C7175BEE}" dt="2022-10-13T13:41:02.227" v="734" actId="26606"/>
          <ac:cxnSpMkLst>
            <pc:docMk/>
            <pc:sldMk cId="1613848966" sldId="432"/>
            <ac:cxnSpMk id="42" creationId="{A82415D3-DDE5-4D63-8CB3-23A5EC581B27}"/>
          </ac:cxnSpMkLst>
        </pc:cxnChg>
        <pc:cxnChg chg="add del">
          <ac:chgData name="Boogaard, J.A. (Jeroen)" userId="5d8bfbb9-ac4d-4b54-995c-89502a1fc463" providerId="ADAL" clId="{DFE3D3BD-9BC5-4C0B-AE51-64E3C7175BEE}" dt="2022-10-13T13:41:02.227" v="734" actId="26606"/>
          <ac:cxnSpMkLst>
            <pc:docMk/>
            <pc:sldMk cId="1613848966" sldId="432"/>
            <ac:cxnSpMk id="43" creationId="{AD7193FB-6AE6-4B3B-8F89-56B55DD63B4D}"/>
          </ac:cxnSpMkLst>
        </pc:cxnChg>
      </pc:sldChg>
      <pc:sldChg chg="modSp add mod ord">
        <pc:chgData name="Boogaard, J.A. (Jeroen)" userId="5d8bfbb9-ac4d-4b54-995c-89502a1fc463" providerId="ADAL" clId="{DFE3D3BD-9BC5-4C0B-AE51-64E3C7175BEE}" dt="2022-10-14T05:49:25.627" v="1643" actId="5793"/>
        <pc:sldMkLst>
          <pc:docMk/>
          <pc:sldMk cId="3574362675" sldId="433"/>
        </pc:sldMkLst>
        <pc:spChg chg="mod">
          <ac:chgData name="Boogaard, J.A. (Jeroen)" userId="5d8bfbb9-ac4d-4b54-995c-89502a1fc463" providerId="ADAL" clId="{DFE3D3BD-9BC5-4C0B-AE51-64E3C7175BEE}" dt="2022-10-14T05:49:07.581" v="1624" actId="20577"/>
          <ac:spMkLst>
            <pc:docMk/>
            <pc:sldMk cId="3574362675" sldId="433"/>
            <ac:spMk id="2" creationId="{9DC35847-E9CF-72EB-8ABA-BD7BE8189E02}"/>
          </ac:spMkLst>
        </pc:spChg>
        <pc:spChg chg="mod">
          <ac:chgData name="Boogaard, J.A. (Jeroen)" userId="5d8bfbb9-ac4d-4b54-995c-89502a1fc463" providerId="ADAL" clId="{DFE3D3BD-9BC5-4C0B-AE51-64E3C7175BEE}" dt="2022-10-14T05:49:25.627" v="1643" actId="5793"/>
          <ac:spMkLst>
            <pc:docMk/>
            <pc:sldMk cId="3574362675" sldId="433"/>
            <ac:spMk id="3" creationId="{DA0D41DF-98E5-FDB2-9668-88CD892D51AC}"/>
          </ac:spMkLst>
        </pc:spChg>
      </pc:sldChg>
      <pc:sldChg chg="modSp new mod ord">
        <pc:chgData name="Boogaard, J.A. (Jeroen)" userId="5d8bfbb9-ac4d-4b54-995c-89502a1fc463" providerId="ADAL" clId="{DFE3D3BD-9BC5-4C0B-AE51-64E3C7175BEE}" dt="2022-10-14T05:48:33.247" v="1580" actId="20577"/>
        <pc:sldMkLst>
          <pc:docMk/>
          <pc:sldMk cId="3479351721" sldId="434"/>
        </pc:sldMkLst>
        <pc:spChg chg="mod">
          <ac:chgData name="Boogaard, J.A. (Jeroen)" userId="5d8bfbb9-ac4d-4b54-995c-89502a1fc463" providerId="ADAL" clId="{DFE3D3BD-9BC5-4C0B-AE51-64E3C7175BEE}" dt="2022-10-14T05:48:21.401" v="1571" actId="20577"/>
          <ac:spMkLst>
            <pc:docMk/>
            <pc:sldMk cId="3479351721" sldId="434"/>
            <ac:spMk id="2" creationId="{DBA4BE0F-9510-4F3F-B711-946E3945661C}"/>
          </ac:spMkLst>
        </pc:spChg>
        <pc:spChg chg="mod">
          <ac:chgData name="Boogaard, J.A. (Jeroen)" userId="5d8bfbb9-ac4d-4b54-995c-89502a1fc463" providerId="ADAL" clId="{DFE3D3BD-9BC5-4C0B-AE51-64E3C7175BEE}" dt="2022-10-14T05:48:33.247" v="1580" actId="20577"/>
          <ac:spMkLst>
            <pc:docMk/>
            <pc:sldMk cId="3479351721" sldId="434"/>
            <ac:spMk id="3" creationId="{12234F20-DE0F-4696-B357-6B37F41DF97F}"/>
          </ac:spMkLst>
        </pc:spChg>
      </pc:sldChg>
      <pc:sldChg chg="addSp delSp modSp new mod ord setBg addAnim delAnim">
        <pc:chgData name="Boogaard, J.A. (Jeroen)" userId="5d8bfbb9-ac4d-4b54-995c-89502a1fc463" providerId="ADAL" clId="{DFE3D3BD-9BC5-4C0B-AE51-64E3C7175BEE}" dt="2022-10-13T18:43:44.083" v="1278" actId="20577"/>
        <pc:sldMkLst>
          <pc:docMk/>
          <pc:sldMk cId="2300508657" sldId="435"/>
        </pc:sldMkLst>
        <pc:spChg chg="mod ord">
          <ac:chgData name="Boogaard, J.A. (Jeroen)" userId="5d8bfbb9-ac4d-4b54-995c-89502a1fc463" providerId="ADAL" clId="{DFE3D3BD-9BC5-4C0B-AE51-64E3C7175BEE}" dt="2022-10-13T18:43:44.083" v="1278" actId="20577"/>
          <ac:spMkLst>
            <pc:docMk/>
            <pc:sldMk cId="2300508657" sldId="435"/>
            <ac:spMk id="2" creationId="{F4716A0D-2BB0-4B61-AF00-30598B75D12E}"/>
          </ac:spMkLst>
        </pc:spChg>
        <pc:spChg chg="del">
          <ac:chgData name="Boogaard, J.A. (Jeroen)" userId="5d8bfbb9-ac4d-4b54-995c-89502a1fc463" providerId="ADAL" clId="{DFE3D3BD-9BC5-4C0B-AE51-64E3C7175BEE}" dt="2022-10-13T15:19:56.845" v="891" actId="478"/>
          <ac:spMkLst>
            <pc:docMk/>
            <pc:sldMk cId="2300508657" sldId="435"/>
            <ac:spMk id="3" creationId="{A8844AD4-D129-4B18-88D0-38567C46BB17}"/>
          </ac:spMkLst>
        </pc:spChg>
        <pc:spChg chg="add del">
          <ac:chgData name="Boogaard, J.A. (Jeroen)" userId="5d8bfbb9-ac4d-4b54-995c-89502a1fc463" providerId="ADAL" clId="{DFE3D3BD-9BC5-4C0B-AE51-64E3C7175BEE}" dt="2022-10-13T15:20:49.132" v="972" actId="26606"/>
          <ac:spMkLst>
            <pc:docMk/>
            <pc:sldMk cId="2300508657" sldId="435"/>
            <ac:spMk id="10" creationId="{53F29798-D584-4792-9B62-3F5F5C36D619}"/>
          </ac:spMkLst>
        </pc:spChg>
        <pc:spChg chg="add del">
          <ac:chgData name="Boogaard, J.A. (Jeroen)" userId="5d8bfbb9-ac4d-4b54-995c-89502a1fc463" providerId="ADAL" clId="{DFE3D3BD-9BC5-4C0B-AE51-64E3C7175BEE}" dt="2022-10-13T15:20:52.802" v="975" actId="26606"/>
          <ac:spMkLst>
            <pc:docMk/>
            <pc:sldMk cId="2300508657" sldId="435"/>
            <ac:spMk id="12" creationId="{522A94E1-AEBD-4286-BFF8-0711E4CD3E3B}"/>
          </ac:spMkLst>
        </pc:spChg>
        <pc:spChg chg="add del">
          <ac:chgData name="Boogaard, J.A. (Jeroen)" userId="5d8bfbb9-ac4d-4b54-995c-89502a1fc463" providerId="ADAL" clId="{DFE3D3BD-9BC5-4C0B-AE51-64E3C7175BEE}" dt="2022-10-13T15:21:02.264" v="977" actId="26606"/>
          <ac:spMkLst>
            <pc:docMk/>
            <pc:sldMk cId="2300508657" sldId="435"/>
            <ac:spMk id="14" creationId="{53F29798-D584-4792-9B62-3F5F5C36D619}"/>
          </ac:spMkLst>
        </pc:spChg>
        <pc:spChg chg="add del">
          <ac:chgData name="Boogaard, J.A. (Jeroen)" userId="5d8bfbb9-ac4d-4b54-995c-89502a1fc463" providerId="ADAL" clId="{DFE3D3BD-9BC5-4C0B-AE51-64E3C7175BEE}" dt="2022-10-13T15:21:03.441" v="980" actId="26606"/>
          <ac:spMkLst>
            <pc:docMk/>
            <pc:sldMk cId="2300508657" sldId="435"/>
            <ac:spMk id="16" creationId="{37C89E4B-3C9F-44B9-8B86-D9E3D112D8EC}"/>
          </ac:spMkLst>
        </pc:spChg>
        <pc:spChg chg="add">
          <ac:chgData name="Boogaard, J.A. (Jeroen)" userId="5d8bfbb9-ac4d-4b54-995c-89502a1fc463" providerId="ADAL" clId="{DFE3D3BD-9BC5-4C0B-AE51-64E3C7175BEE}" dt="2022-10-13T15:21:03.447" v="981" actId="26606"/>
          <ac:spMkLst>
            <pc:docMk/>
            <pc:sldMk cId="2300508657" sldId="435"/>
            <ac:spMk id="20" creationId="{53F29798-D584-4792-9B62-3F5F5C36D619}"/>
          </ac:spMkLst>
        </pc:spChg>
        <pc:picChg chg="add mod">
          <ac:chgData name="Boogaard, J.A. (Jeroen)" userId="5d8bfbb9-ac4d-4b54-995c-89502a1fc463" providerId="ADAL" clId="{DFE3D3BD-9BC5-4C0B-AE51-64E3C7175BEE}" dt="2022-10-13T15:21:03.447" v="981" actId="26606"/>
          <ac:picMkLst>
            <pc:docMk/>
            <pc:sldMk cId="2300508657" sldId="435"/>
            <ac:picMk id="5" creationId="{9A49B853-C296-457C-95FD-D69CBFA4D870}"/>
          </ac:picMkLst>
        </pc:picChg>
        <pc:cxnChg chg="add del">
          <ac:chgData name="Boogaard, J.A. (Jeroen)" userId="5d8bfbb9-ac4d-4b54-995c-89502a1fc463" providerId="ADAL" clId="{DFE3D3BD-9BC5-4C0B-AE51-64E3C7175BEE}" dt="2022-10-13T15:21:03.441" v="980" actId="26606"/>
          <ac:cxnSpMkLst>
            <pc:docMk/>
            <pc:sldMk cId="2300508657" sldId="435"/>
            <ac:cxnSpMk id="17" creationId="{AA2EAA10-076F-46BD-8F0F-B9A2FB77A85C}"/>
          </ac:cxnSpMkLst>
        </pc:cxnChg>
        <pc:cxnChg chg="add del">
          <ac:chgData name="Boogaard, J.A. (Jeroen)" userId="5d8bfbb9-ac4d-4b54-995c-89502a1fc463" providerId="ADAL" clId="{DFE3D3BD-9BC5-4C0B-AE51-64E3C7175BEE}" dt="2022-10-13T15:21:03.441" v="980" actId="26606"/>
          <ac:cxnSpMkLst>
            <pc:docMk/>
            <pc:sldMk cId="2300508657" sldId="435"/>
            <ac:cxnSpMk id="18" creationId="{D891E407-403B-4764-86C9-33A56D3BCAA3}"/>
          </ac:cxnSpMkLst>
        </pc:cxnChg>
      </pc:sldChg>
      <pc:sldChg chg="modSp new mod">
        <pc:chgData name="Boogaard, J.A. (Jeroen)" userId="5d8bfbb9-ac4d-4b54-995c-89502a1fc463" providerId="ADAL" clId="{DFE3D3BD-9BC5-4C0B-AE51-64E3C7175BEE}" dt="2022-10-13T18:44:08.227" v="1283" actId="20577"/>
        <pc:sldMkLst>
          <pc:docMk/>
          <pc:sldMk cId="2181635526" sldId="436"/>
        </pc:sldMkLst>
        <pc:spChg chg="mod">
          <ac:chgData name="Boogaard, J.A. (Jeroen)" userId="5d8bfbb9-ac4d-4b54-995c-89502a1fc463" providerId="ADAL" clId="{DFE3D3BD-9BC5-4C0B-AE51-64E3C7175BEE}" dt="2022-10-13T18:40:21.693" v="1159" actId="20577"/>
          <ac:spMkLst>
            <pc:docMk/>
            <pc:sldMk cId="2181635526" sldId="436"/>
            <ac:spMk id="2" creationId="{A34C6891-B224-4C41-847E-9883A974422A}"/>
          </ac:spMkLst>
        </pc:spChg>
        <pc:spChg chg="mod">
          <ac:chgData name="Boogaard, J.A. (Jeroen)" userId="5d8bfbb9-ac4d-4b54-995c-89502a1fc463" providerId="ADAL" clId="{DFE3D3BD-9BC5-4C0B-AE51-64E3C7175BEE}" dt="2022-10-13T18:44:08.227" v="1283" actId="20577"/>
          <ac:spMkLst>
            <pc:docMk/>
            <pc:sldMk cId="2181635526" sldId="436"/>
            <ac:spMk id="3" creationId="{848F6BDF-EB48-4919-84AE-FFADEFA9BF0E}"/>
          </ac:spMkLst>
        </pc:spChg>
      </pc:sldChg>
      <pc:sldChg chg="modSp add mod ord">
        <pc:chgData name="Boogaard, J.A. (Jeroen)" userId="5d8bfbb9-ac4d-4b54-995c-89502a1fc463" providerId="ADAL" clId="{DFE3D3BD-9BC5-4C0B-AE51-64E3C7175BEE}" dt="2022-10-13T18:44:18.494" v="1289" actId="20577"/>
        <pc:sldMkLst>
          <pc:docMk/>
          <pc:sldMk cId="4018016977" sldId="437"/>
        </pc:sldMkLst>
        <pc:spChg chg="mod">
          <ac:chgData name="Boogaard, J.A. (Jeroen)" userId="5d8bfbb9-ac4d-4b54-995c-89502a1fc463" providerId="ADAL" clId="{DFE3D3BD-9BC5-4C0B-AE51-64E3C7175BEE}" dt="2022-10-13T18:44:18.494" v="1289" actId="20577"/>
          <ac:spMkLst>
            <pc:docMk/>
            <pc:sldMk cId="4018016977" sldId="437"/>
            <ac:spMk id="3" creationId="{848F6BDF-EB48-4919-84AE-FFADEFA9BF0E}"/>
          </ac:spMkLst>
        </pc:spChg>
      </pc:sldChg>
      <pc:sldChg chg="addSp delSp modSp new mod setBg addAnim delAnim setClrOvrMap">
        <pc:chgData name="Boogaard, J.A. (Jeroen)" userId="5d8bfbb9-ac4d-4b54-995c-89502a1fc463" providerId="ADAL" clId="{DFE3D3BD-9BC5-4C0B-AE51-64E3C7175BEE}" dt="2022-10-13T18:46:24.286" v="1367" actId="26606"/>
        <pc:sldMkLst>
          <pc:docMk/>
          <pc:sldMk cId="4095050404" sldId="438"/>
        </pc:sldMkLst>
        <pc:spChg chg="mod ord">
          <ac:chgData name="Boogaard, J.A. (Jeroen)" userId="5d8bfbb9-ac4d-4b54-995c-89502a1fc463" providerId="ADAL" clId="{DFE3D3BD-9BC5-4C0B-AE51-64E3C7175BEE}" dt="2022-10-13T18:46:24.286" v="1367" actId="26606"/>
          <ac:spMkLst>
            <pc:docMk/>
            <pc:sldMk cId="4095050404" sldId="438"/>
            <ac:spMk id="2" creationId="{F0BCE30C-4533-41EE-BACF-471F6A97159B}"/>
          </ac:spMkLst>
        </pc:spChg>
        <pc:spChg chg="del">
          <ac:chgData name="Boogaard, J.A. (Jeroen)" userId="5d8bfbb9-ac4d-4b54-995c-89502a1fc463" providerId="ADAL" clId="{DFE3D3BD-9BC5-4C0B-AE51-64E3C7175BEE}" dt="2022-10-13T18:44:29.715" v="1291" actId="478"/>
          <ac:spMkLst>
            <pc:docMk/>
            <pc:sldMk cId="4095050404" sldId="438"/>
            <ac:spMk id="3" creationId="{58394FF0-26E9-4469-97FE-3DE2611218EA}"/>
          </ac:spMkLst>
        </pc:spChg>
        <pc:spChg chg="add del">
          <ac:chgData name="Boogaard, J.A. (Jeroen)" userId="5d8bfbb9-ac4d-4b54-995c-89502a1fc463" providerId="ADAL" clId="{DFE3D3BD-9BC5-4C0B-AE51-64E3C7175BEE}" dt="2022-10-13T18:45:57.523" v="1350" actId="26606"/>
          <ac:spMkLst>
            <pc:docMk/>
            <pc:sldMk cId="4095050404" sldId="438"/>
            <ac:spMk id="7" creationId="{47942995-B07F-4636-9A06-C6A104B260A8}"/>
          </ac:spMkLst>
        </pc:spChg>
        <pc:spChg chg="add">
          <ac:chgData name="Boogaard, J.A. (Jeroen)" userId="5d8bfbb9-ac4d-4b54-995c-89502a1fc463" providerId="ADAL" clId="{DFE3D3BD-9BC5-4C0B-AE51-64E3C7175BEE}" dt="2022-10-13T18:46:24.286" v="1367" actId="26606"/>
          <ac:spMkLst>
            <pc:docMk/>
            <pc:sldMk cId="4095050404" sldId="438"/>
            <ac:spMk id="9" creationId="{D4771268-CB57-404A-9271-370EB28F6090}"/>
          </ac:spMkLst>
        </pc:spChg>
        <pc:spChg chg="add del">
          <ac:chgData name="Boogaard, J.A. (Jeroen)" userId="5d8bfbb9-ac4d-4b54-995c-89502a1fc463" providerId="ADAL" clId="{DFE3D3BD-9BC5-4C0B-AE51-64E3C7175BEE}" dt="2022-10-13T18:45:54.537" v="1346" actId="26606"/>
          <ac:spMkLst>
            <pc:docMk/>
            <pc:sldMk cId="4095050404" sldId="438"/>
            <ac:spMk id="10" creationId="{0671A8AE-40A1-4631-A6B8-581AFF065482}"/>
          </ac:spMkLst>
        </pc:spChg>
        <pc:spChg chg="add del">
          <ac:chgData name="Boogaard, J.A. (Jeroen)" userId="5d8bfbb9-ac4d-4b54-995c-89502a1fc463" providerId="ADAL" clId="{DFE3D3BD-9BC5-4C0B-AE51-64E3C7175BEE}" dt="2022-10-13T18:45:54.537" v="1346" actId="26606"/>
          <ac:spMkLst>
            <pc:docMk/>
            <pc:sldMk cId="4095050404" sldId="438"/>
            <ac:spMk id="12" creationId="{AB58EF07-17C2-48CF-ABB0-EEF1F17CB8F0}"/>
          </ac:spMkLst>
        </pc:spChg>
        <pc:spChg chg="add del">
          <ac:chgData name="Boogaard, J.A. (Jeroen)" userId="5d8bfbb9-ac4d-4b54-995c-89502a1fc463" providerId="ADAL" clId="{DFE3D3BD-9BC5-4C0B-AE51-64E3C7175BEE}" dt="2022-10-13T18:45:54.537" v="1346" actId="26606"/>
          <ac:spMkLst>
            <pc:docMk/>
            <pc:sldMk cId="4095050404" sldId="438"/>
            <ac:spMk id="14" creationId="{AF2F604E-43BE-4DC3-B983-E071523364F8}"/>
          </ac:spMkLst>
        </pc:spChg>
        <pc:spChg chg="add del">
          <ac:chgData name="Boogaard, J.A. (Jeroen)" userId="5d8bfbb9-ac4d-4b54-995c-89502a1fc463" providerId="ADAL" clId="{DFE3D3BD-9BC5-4C0B-AE51-64E3C7175BEE}" dt="2022-10-13T18:45:54.537" v="1346" actId="26606"/>
          <ac:spMkLst>
            <pc:docMk/>
            <pc:sldMk cId="4095050404" sldId="438"/>
            <ac:spMk id="16" creationId="{08C9B587-E65E-4B52-B37C-ABEBB6E87928}"/>
          </ac:spMkLst>
        </pc:spChg>
        <pc:spChg chg="add del">
          <ac:chgData name="Boogaard, J.A. (Jeroen)" userId="5d8bfbb9-ac4d-4b54-995c-89502a1fc463" providerId="ADAL" clId="{DFE3D3BD-9BC5-4C0B-AE51-64E3C7175BEE}" dt="2022-10-13T18:45:57.523" v="1350" actId="26606"/>
          <ac:spMkLst>
            <pc:docMk/>
            <pc:sldMk cId="4095050404" sldId="438"/>
            <ac:spMk id="17" creationId="{B81933D1-5615-42C7-9C0B-4EB7105CCE2D}"/>
          </ac:spMkLst>
        </pc:spChg>
        <pc:spChg chg="add del">
          <ac:chgData name="Boogaard, J.A. (Jeroen)" userId="5d8bfbb9-ac4d-4b54-995c-89502a1fc463" providerId="ADAL" clId="{DFE3D3BD-9BC5-4C0B-AE51-64E3C7175BEE}" dt="2022-10-13T18:46:07.552" v="1357" actId="26606"/>
          <ac:spMkLst>
            <pc:docMk/>
            <pc:sldMk cId="4095050404" sldId="438"/>
            <ac:spMk id="18" creationId="{F8260ED5-17F7-4158-B241-D51DD4CF1B7E}"/>
          </ac:spMkLst>
        </pc:spChg>
        <pc:spChg chg="add del">
          <ac:chgData name="Boogaard, J.A. (Jeroen)" userId="5d8bfbb9-ac4d-4b54-995c-89502a1fc463" providerId="ADAL" clId="{DFE3D3BD-9BC5-4C0B-AE51-64E3C7175BEE}" dt="2022-10-13T18:45:57.523" v="1350" actId="26606"/>
          <ac:spMkLst>
            <pc:docMk/>
            <pc:sldMk cId="4095050404" sldId="438"/>
            <ac:spMk id="19" creationId="{19C9EAEA-39D0-4B0E-A0EB-51E7B26740B1}"/>
          </ac:spMkLst>
        </pc:spChg>
        <pc:spChg chg="add del">
          <ac:chgData name="Boogaard, J.A. (Jeroen)" userId="5d8bfbb9-ac4d-4b54-995c-89502a1fc463" providerId="ADAL" clId="{DFE3D3BD-9BC5-4C0B-AE51-64E3C7175BEE}" dt="2022-10-13T18:45:59.102" v="1352" actId="26606"/>
          <ac:spMkLst>
            <pc:docMk/>
            <pc:sldMk cId="4095050404" sldId="438"/>
            <ac:spMk id="21" creationId="{6753252F-4873-4F63-801D-CC719279A7D5}"/>
          </ac:spMkLst>
        </pc:spChg>
        <pc:spChg chg="add del">
          <ac:chgData name="Boogaard, J.A. (Jeroen)" userId="5d8bfbb9-ac4d-4b54-995c-89502a1fc463" providerId="ADAL" clId="{DFE3D3BD-9BC5-4C0B-AE51-64E3C7175BEE}" dt="2022-10-13T18:45:59.102" v="1352" actId="26606"/>
          <ac:spMkLst>
            <pc:docMk/>
            <pc:sldMk cId="4095050404" sldId="438"/>
            <ac:spMk id="22" creationId="{047C8CCB-F95D-4249-92DD-651249D3535A}"/>
          </ac:spMkLst>
        </pc:spChg>
        <pc:spChg chg="add del">
          <ac:chgData name="Boogaard, J.A. (Jeroen)" userId="5d8bfbb9-ac4d-4b54-995c-89502a1fc463" providerId="ADAL" clId="{DFE3D3BD-9BC5-4C0B-AE51-64E3C7175BEE}" dt="2022-10-13T18:46:00.531" v="1355" actId="26606"/>
          <ac:spMkLst>
            <pc:docMk/>
            <pc:sldMk cId="4095050404" sldId="438"/>
            <ac:spMk id="24" creationId="{DCD9C319-51C4-4B3F-AEB3-47BB3616FF6F}"/>
          </ac:spMkLst>
        </pc:spChg>
        <pc:spChg chg="add del">
          <ac:chgData name="Boogaard, J.A. (Jeroen)" userId="5d8bfbb9-ac4d-4b54-995c-89502a1fc463" providerId="ADAL" clId="{DFE3D3BD-9BC5-4C0B-AE51-64E3C7175BEE}" dt="2022-10-13T18:46:07.552" v="1357" actId="26606"/>
          <ac:spMkLst>
            <pc:docMk/>
            <pc:sldMk cId="4095050404" sldId="438"/>
            <ac:spMk id="26" creationId="{A8384FB5-9ADC-4DDC-881B-597D56F5B15D}"/>
          </ac:spMkLst>
        </pc:spChg>
        <pc:spChg chg="add del">
          <ac:chgData name="Boogaard, J.A. (Jeroen)" userId="5d8bfbb9-ac4d-4b54-995c-89502a1fc463" providerId="ADAL" clId="{DFE3D3BD-9BC5-4C0B-AE51-64E3C7175BEE}" dt="2022-10-13T18:46:07.552" v="1357" actId="26606"/>
          <ac:spMkLst>
            <pc:docMk/>
            <pc:sldMk cId="4095050404" sldId="438"/>
            <ac:spMk id="27" creationId="{91E5A9A7-95C6-4F4F-B00E-C82E07FE62EF}"/>
          </ac:spMkLst>
        </pc:spChg>
        <pc:spChg chg="add del">
          <ac:chgData name="Boogaard, J.A. (Jeroen)" userId="5d8bfbb9-ac4d-4b54-995c-89502a1fc463" providerId="ADAL" clId="{DFE3D3BD-9BC5-4C0B-AE51-64E3C7175BEE}" dt="2022-10-13T18:46:07.552" v="1357" actId="26606"/>
          <ac:spMkLst>
            <pc:docMk/>
            <pc:sldMk cId="4095050404" sldId="438"/>
            <ac:spMk id="28" creationId="{D07DD2DE-F619-49DD-B5E7-03A290FF4ED1}"/>
          </ac:spMkLst>
        </pc:spChg>
        <pc:spChg chg="add del">
          <ac:chgData name="Boogaard, J.A. (Jeroen)" userId="5d8bfbb9-ac4d-4b54-995c-89502a1fc463" providerId="ADAL" clId="{DFE3D3BD-9BC5-4C0B-AE51-64E3C7175BEE}" dt="2022-10-13T18:46:07.552" v="1357" actId="26606"/>
          <ac:spMkLst>
            <pc:docMk/>
            <pc:sldMk cId="4095050404" sldId="438"/>
            <ac:spMk id="29" creationId="{85149191-5F60-4A28-AAFF-039F96B0F3EC}"/>
          </ac:spMkLst>
        </pc:spChg>
        <pc:spChg chg="add del">
          <ac:chgData name="Boogaard, J.A. (Jeroen)" userId="5d8bfbb9-ac4d-4b54-995c-89502a1fc463" providerId="ADAL" clId="{DFE3D3BD-9BC5-4C0B-AE51-64E3C7175BEE}" dt="2022-10-13T18:46:12.510" v="1359" actId="26606"/>
          <ac:spMkLst>
            <pc:docMk/>
            <pc:sldMk cId="4095050404" sldId="438"/>
            <ac:spMk id="31" creationId="{D4771268-CB57-404A-9271-370EB28F6090}"/>
          </ac:spMkLst>
        </pc:spChg>
        <pc:spChg chg="add del">
          <ac:chgData name="Boogaard, J.A. (Jeroen)" userId="5d8bfbb9-ac4d-4b54-995c-89502a1fc463" providerId="ADAL" clId="{DFE3D3BD-9BC5-4C0B-AE51-64E3C7175BEE}" dt="2022-10-13T18:46:13.779" v="1361" actId="26606"/>
          <ac:spMkLst>
            <pc:docMk/>
            <pc:sldMk cId="4095050404" sldId="438"/>
            <ac:spMk id="33" creationId="{6753252F-4873-4F63-801D-CC719279A7D5}"/>
          </ac:spMkLst>
        </pc:spChg>
        <pc:spChg chg="add del">
          <ac:chgData name="Boogaard, J.A. (Jeroen)" userId="5d8bfbb9-ac4d-4b54-995c-89502a1fc463" providerId="ADAL" clId="{DFE3D3BD-9BC5-4C0B-AE51-64E3C7175BEE}" dt="2022-10-13T18:46:13.779" v="1361" actId="26606"/>
          <ac:spMkLst>
            <pc:docMk/>
            <pc:sldMk cId="4095050404" sldId="438"/>
            <ac:spMk id="34" creationId="{047C8CCB-F95D-4249-92DD-651249D3535A}"/>
          </ac:spMkLst>
        </pc:spChg>
        <pc:spChg chg="add del">
          <ac:chgData name="Boogaard, J.A. (Jeroen)" userId="5d8bfbb9-ac4d-4b54-995c-89502a1fc463" providerId="ADAL" clId="{DFE3D3BD-9BC5-4C0B-AE51-64E3C7175BEE}" dt="2022-10-13T18:46:19.071" v="1364" actId="26606"/>
          <ac:spMkLst>
            <pc:docMk/>
            <pc:sldMk cId="4095050404" sldId="438"/>
            <ac:spMk id="36" creationId="{0671A8AE-40A1-4631-A6B8-581AFF065482}"/>
          </ac:spMkLst>
        </pc:spChg>
        <pc:spChg chg="add del">
          <ac:chgData name="Boogaard, J.A. (Jeroen)" userId="5d8bfbb9-ac4d-4b54-995c-89502a1fc463" providerId="ADAL" clId="{DFE3D3BD-9BC5-4C0B-AE51-64E3C7175BEE}" dt="2022-10-13T18:46:19.071" v="1364" actId="26606"/>
          <ac:spMkLst>
            <pc:docMk/>
            <pc:sldMk cId="4095050404" sldId="438"/>
            <ac:spMk id="37" creationId="{AB58EF07-17C2-48CF-ABB0-EEF1F17CB8F0}"/>
          </ac:spMkLst>
        </pc:spChg>
        <pc:spChg chg="add del">
          <ac:chgData name="Boogaard, J.A. (Jeroen)" userId="5d8bfbb9-ac4d-4b54-995c-89502a1fc463" providerId="ADAL" clId="{DFE3D3BD-9BC5-4C0B-AE51-64E3C7175BEE}" dt="2022-10-13T18:46:19.071" v="1364" actId="26606"/>
          <ac:spMkLst>
            <pc:docMk/>
            <pc:sldMk cId="4095050404" sldId="438"/>
            <ac:spMk id="38" creationId="{AF2F604E-43BE-4DC3-B983-E071523364F8}"/>
          </ac:spMkLst>
        </pc:spChg>
        <pc:spChg chg="add del">
          <ac:chgData name="Boogaard, J.A. (Jeroen)" userId="5d8bfbb9-ac4d-4b54-995c-89502a1fc463" providerId="ADAL" clId="{DFE3D3BD-9BC5-4C0B-AE51-64E3C7175BEE}" dt="2022-10-13T18:46:19.071" v="1364" actId="26606"/>
          <ac:spMkLst>
            <pc:docMk/>
            <pc:sldMk cId="4095050404" sldId="438"/>
            <ac:spMk id="39" creationId="{08C9B587-E65E-4B52-B37C-ABEBB6E87928}"/>
          </ac:spMkLst>
        </pc:spChg>
        <pc:grpChg chg="add del">
          <ac:chgData name="Boogaard, J.A. (Jeroen)" userId="5d8bfbb9-ac4d-4b54-995c-89502a1fc463" providerId="ADAL" clId="{DFE3D3BD-9BC5-4C0B-AE51-64E3C7175BEE}" dt="2022-10-13T18:45:57.523" v="1350" actId="26606"/>
          <ac:grpSpMkLst>
            <pc:docMk/>
            <pc:sldMk cId="4095050404" sldId="438"/>
            <ac:grpSpMk id="8" creationId="{032D8612-31EB-44CF-A1D0-14FD4C705424}"/>
          </ac:grpSpMkLst>
        </pc:grpChg>
        <pc:picChg chg="add mod">
          <ac:chgData name="Boogaard, J.A. (Jeroen)" userId="5d8bfbb9-ac4d-4b54-995c-89502a1fc463" providerId="ADAL" clId="{DFE3D3BD-9BC5-4C0B-AE51-64E3C7175BEE}" dt="2022-10-13T18:46:24.286" v="1367" actId="26606"/>
          <ac:picMkLst>
            <pc:docMk/>
            <pc:sldMk cId="4095050404" sldId="438"/>
            <ac:picMk id="5" creationId="{A67783E7-335A-4892-89FC-CEB3B9E87C0B}"/>
          </ac:picMkLst>
        </pc:picChg>
      </pc:sldChg>
    </pc:docChg>
  </pc:docChgLst>
  <pc:docChgLst>
    <pc:chgData name="Boogaard, J.A. (Jeroen)" userId="5d8bfbb9-ac4d-4b54-995c-89502a1fc463" providerId="ADAL" clId="{923D85A8-269B-AB46-BE00-4E6C8F22513A}"/>
    <pc:docChg chg="modSld sldOrd">
      <pc:chgData name="Boogaard, J.A. (Jeroen)" userId="5d8bfbb9-ac4d-4b54-995c-89502a1fc463" providerId="ADAL" clId="{923D85A8-269B-AB46-BE00-4E6C8F22513A}" dt="2022-10-14T08:58:12.360" v="322" actId="20578"/>
      <pc:docMkLst>
        <pc:docMk/>
      </pc:docMkLst>
      <pc:sldChg chg="modSp mod">
        <pc:chgData name="Boogaard, J.A. (Jeroen)" userId="5d8bfbb9-ac4d-4b54-995c-89502a1fc463" providerId="ADAL" clId="{923D85A8-269B-AB46-BE00-4E6C8F22513A}" dt="2022-10-14T08:06:48.474" v="9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923D85A8-269B-AB46-BE00-4E6C8F22513A}" dt="2022-10-14T08:06:48.474" v="9" actId="20577"/>
          <ac:spMkLst>
            <pc:docMk/>
            <pc:sldMk cId="494620533" sldId="408"/>
            <ac:spMk id="4" creationId="{59AE7370-A288-CC6C-DBB6-03D6C6410C8B}"/>
          </ac:spMkLst>
        </pc:spChg>
      </pc:sldChg>
      <pc:sldChg chg="modSp mod">
        <pc:chgData name="Boogaard, J.A. (Jeroen)" userId="5d8bfbb9-ac4d-4b54-995c-89502a1fc463" providerId="ADAL" clId="{923D85A8-269B-AB46-BE00-4E6C8F22513A}" dt="2022-10-14T08:07:27.533" v="86" actId="20577"/>
        <pc:sldMkLst>
          <pc:docMk/>
          <pc:sldMk cId="737778669" sldId="426"/>
        </pc:sldMkLst>
        <pc:spChg chg="mod">
          <ac:chgData name="Boogaard, J.A. (Jeroen)" userId="5d8bfbb9-ac4d-4b54-995c-89502a1fc463" providerId="ADAL" clId="{923D85A8-269B-AB46-BE00-4E6C8F22513A}" dt="2022-10-14T08:07:27.533" v="86" actId="20577"/>
          <ac:spMkLst>
            <pc:docMk/>
            <pc:sldMk cId="737778669" sldId="426"/>
            <ac:spMk id="3" creationId="{98588113-B946-84C5-0ECF-59354AB079EF}"/>
          </ac:spMkLst>
        </pc:spChg>
      </pc:sldChg>
      <pc:sldChg chg="modSp mod">
        <pc:chgData name="Boogaard, J.A. (Jeroen)" userId="5d8bfbb9-ac4d-4b54-995c-89502a1fc463" providerId="ADAL" clId="{923D85A8-269B-AB46-BE00-4E6C8F22513A}" dt="2022-10-14T08:09:45.031" v="321" actId="20577"/>
        <pc:sldMkLst>
          <pc:docMk/>
          <pc:sldMk cId="3479351721" sldId="434"/>
        </pc:sldMkLst>
        <pc:spChg chg="mod">
          <ac:chgData name="Boogaard, J.A. (Jeroen)" userId="5d8bfbb9-ac4d-4b54-995c-89502a1fc463" providerId="ADAL" clId="{923D85A8-269B-AB46-BE00-4E6C8F22513A}" dt="2022-10-14T08:09:45.031" v="321" actId="20577"/>
          <ac:spMkLst>
            <pc:docMk/>
            <pc:sldMk cId="3479351721" sldId="434"/>
            <ac:spMk id="3" creationId="{12234F20-DE0F-4696-B357-6B37F41DF97F}"/>
          </ac:spMkLst>
        </pc:spChg>
      </pc:sldChg>
      <pc:sldChg chg="ord">
        <pc:chgData name="Boogaard, J.A. (Jeroen)" userId="5d8bfbb9-ac4d-4b54-995c-89502a1fc463" providerId="ADAL" clId="{923D85A8-269B-AB46-BE00-4E6C8F22513A}" dt="2022-10-14T08:58:12.360" v="322" actId="20578"/>
        <pc:sldMkLst>
          <pc:docMk/>
          <pc:sldMk cId="2181635526" sldId="436"/>
        </pc:sldMkLst>
      </pc:sldChg>
    </pc:docChg>
  </pc:docChgLst>
  <pc:docChgLst>
    <pc:chgData name="Boogaard, J.A. (Jeroen)" userId="5d8bfbb9-ac4d-4b54-995c-89502a1fc463" providerId="ADAL" clId="{ABD6BFF7-3965-5944-A324-F05572B58DC3}"/>
    <pc:docChg chg="undo custSel addSld delSld modSld sldOrd">
      <pc:chgData name="Boogaard, J.A. (Jeroen)" userId="5d8bfbb9-ac4d-4b54-995c-89502a1fc463" providerId="ADAL" clId="{ABD6BFF7-3965-5944-A324-F05572B58DC3}" dt="2023-05-24T10:49:02.657" v="1160"/>
      <pc:docMkLst>
        <pc:docMk/>
      </pc:docMkLst>
      <pc:sldChg chg="modSp mod">
        <pc:chgData name="Boogaard, J.A. (Jeroen)" userId="5d8bfbb9-ac4d-4b54-995c-89502a1fc463" providerId="ADAL" clId="{ABD6BFF7-3965-5944-A324-F05572B58DC3}" dt="2023-05-24T09:30:51.721" v="151"/>
        <pc:sldMkLst>
          <pc:docMk/>
          <pc:sldMk cId="494620533" sldId="408"/>
        </pc:sldMkLst>
        <pc:spChg chg="mod">
          <ac:chgData name="Boogaard, J.A. (Jeroen)" userId="5d8bfbb9-ac4d-4b54-995c-89502a1fc463" providerId="ADAL" clId="{ABD6BFF7-3965-5944-A324-F05572B58DC3}" dt="2023-05-24T09:30:51.721" v="151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mod delDesignElem">
        <pc:chgData name="Boogaard, J.A. (Jeroen)" userId="5d8bfbb9-ac4d-4b54-995c-89502a1fc463" providerId="ADAL" clId="{ABD6BFF7-3965-5944-A324-F05572B58DC3}" dt="2023-05-24T09:31:39.841" v="160" actId="207"/>
        <pc:sldMkLst>
          <pc:docMk/>
          <pc:sldMk cId="3897602975" sldId="424"/>
        </pc:sldMkLst>
        <pc:spChg chg="mod">
          <ac:chgData name="Boogaard, J.A. (Jeroen)" userId="5d8bfbb9-ac4d-4b54-995c-89502a1fc463" providerId="ADAL" clId="{ABD6BFF7-3965-5944-A324-F05572B58DC3}" dt="2023-05-24T09:31:39.841" v="160" actId="207"/>
          <ac:spMkLst>
            <pc:docMk/>
            <pc:sldMk cId="3897602975" sldId="424"/>
            <ac:spMk id="2" creationId="{A0D76C7C-3881-5C0E-CFF3-7A33BC184091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3897602975" sldId="424"/>
            <ac:spMk id="27" creationId="{7D9D36D6-2AC5-46A1-A849-4C82D5264A3A}"/>
          </ac:spMkLst>
        </pc:spChg>
      </pc:sldChg>
      <pc:sldChg chg="modSp mod">
        <pc:chgData name="Boogaard, J.A. (Jeroen)" userId="5d8bfbb9-ac4d-4b54-995c-89502a1fc463" providerId="ADAL" clId="{ABD6BFF7-3965-5944-A324-F05572B58DC3}" dt="2023-05-24T09:46:44.599" v="1145" actId="20577"/>
        <pc:sldMkLst>
          <pc:docMk/>
          <pc:sldMk cId="2272808181" sldId="425"/>
        </pc:sldMkLst>
        <pc:spChg chg="mod">
          <ac:chgData name="Boogaard, J.A. (Jeroen)" userId="5d8bfbb9-ac4d-4b54-995c-89502a1fc463" providerId="ADAL" clId="{ABD6BFF7-3965-5944-A324-F05572B58DC3}" dt="2023-05-24T09:30:51.721" v="151"/>
          <ac:spMkLst>
            <pc:docMk/>
            <pc:sldMk cId="2272808181" sldId="425"/>
            <ac:spMk id="2" creationId="{1E9AC033-285B-67DA-7B8D-54BE2A328340}"/>
          </ac:spMkLst>
        </pc:spChg>
        <pc:spChg chg="mod">
          <ac:chgData name="Boogaard, J.A. (Jeroen)" userId="5d8bfbb9-ac4d-4b54-995c-89502a1fc463" providerId="ADAL" clId="{ABD6BFF7-3965-5944-A324-F05572B58DC3}" dt="2023-05-24T09:46:44.599" v="1145" actId="20577"/>
          <ac:spMkLst>
            <pc:docMk/>
            <pc:sldMk cId="2272808181" sldId="425"/>
            <ac:spMk id="3" creationId="{05A40ED3-DB1E-7642-0CD9-9ACA6B90E2B3}"/>
          </ac:spMkLst>
        </pc:spChg>
      </pc:sldChg>
      <pc:sldChg chg="modSp mod">
        <pc:chgData name="Boogaard, J.A. (Jeroen)" userId="5d8bfbb9-ac4d-4b54-995c-89502a1fc463" providerId="ADAL" clId="{ABD6BFF7-3965-5944-A324-F05572B58DC3}" dt="2023-05-24T09:31:28.223" v="158" actId="207"/>
        <pc:sldMkLst>
          <pc:docMk/>
          <pc:sldMk cId="737778669" sldId="426"/>
        </pc:sldMkLst>
        <pc:spChg chg="mod">
          <ac:chgData name="Boogaard, J.A. (Jeroen)" userId="5d8bfbb9-ac4d-4b54-995c-89502a1fc463" providerId="ADAL" clId="{ABD6BFF7-3965-5944-A324-F05572B58DC3}" dt="2023-05-24T09:31:28.223" v="158" actId="207"/>
          <ac:spMkLst>
            <pc:docMk/>
            <pc:sldMk cId="737778669" sldId="426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ABD6BFF7-3965-5944-A324-F05572B58DC3}" dt="2023-05-24T09:31:28.223" v="158" actId="207"/>
          <ac:spMkLst>
            <pc:docMk/>
            <pc:sldMk cId="737778669" sldId="426"/>
            <ac:spMk id="3" creationId="{98588113-B946-84C5-0ECF-59354AB079EF}"/>
          </ac:spMkLst>
        </pc:spChg>
      </pc:sldChg>
      <pc:sldChg chg="addSp delSp delDesignElem">
        <pc:chgData name="Boogaard, J.A. (Jeroen)" userId="5d8bfbb9-ac4d-4b54-995c-89502a1fc463" providerId="ADAL" clId="{ABD6BFF7-3965-5944-A324-F05572B58DC3}" dt="2023-05-24T09:30:20.856" v="107"/>
        <pc:sldMkLst>
          <pc:docMk/>
          <pc:sldMk cId="3706334714" sldId="427"/>
        </pc:sldMkLst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3706334714" sldId="427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3706334714" sldId="427"/>
            <ac:spMk id="12" creationId="{047C8CCB-F95D-4249-92DD-651249D3535A}"/>
          </ac:spMkLst>
        </pc:spChg>
      </pc:sldChg>
      <pc:sldChg chg="modSp mod">
        <pc:chgData name="Boogaard, J.A. (Jeroen)" userId="5d8bfbb9-ac4d-4b54-995c-89502a1fc463" providerId="ADAL" clId="{ABD6BFF7-3965-5944-A324-F05572B58DC3}" dt="2023-05-24T09:46:18.169" v="1136" actId="20577"/>
        <pc:sldMkLst>
          <pc:docMk/>
          <pc:sldMk cId="936471801" sldId="431"/>
        </pc:sldMkLst>
        <pc:spChg chg="mod">
          <ac:chgData name="Boogaard, J.A. (Jeroen)" userId="5d8bfbb9-ac4d-4b54-995c-89502a1fc463" providerId="ADAL" clId="{ABD6BFF7-3965-5944-A324-F05572B58DC3}" dt="2023-05-24T09:33:23.876" v="198" actId="20577"/>
          <ac:spMkLst>
            <pc:docMk/>
            <pc:sldMk cId="936471801" sldId="431"/>
            <ac:spMk id="2" creationId="{E2CDAAEC-840E-20C6-167B-7C002FE3FF32}"/>
          </ac:spMkLst>
        </pc:spChg>
        <pc:spChg chg="mod">
          <ac:chgData name="Boogaard, J.A. (Jeroen)" userId="5d8bfbb9-ac4d-4b54-995c-89502a1fc463" providerId="ADAL" clId="{ABD6BFF7-3965-5944-A324-F05572B58DC3}" dt="2023-05-24T09:46:18.169" v="1136" actId="20577"/>
          <ac:spMkLst>
            <pc:docMk/>
            <pc:sldMk cId="936471801" sldId="431"/>
            <ac:spMk id="3" creationId="{363238EB-7B46-6206-7EE2-A47E3F701FC1}"/>
          </ac:spMkLst>
        </pc:spChg>
      </pc:sldChg>
      <pc:sldChg chg="addSp delSp modSp mod delDesignElem">
        <pc:chgData name="Boogaard, J.A. (Jeroen)" userId="5d8bfbb9-ac4d-4b54-995c-89502a1fc463" providerId="ADAL" clId="{ABD6BFF7-3965-5944-A324-F05572B58DC3}" dt="2023-05-24T09:31:54.619" v="162" actId="207"/>
        <pc:sldMkLst>
          <pc:docMk/>
          <pc:sldMk cId="1613848966" sldId="432"/>
        </pc:sldMkLst>
        <pc:spChg chg="mod">
          <ac:chgData name="Boogaard, J.A. (Jeroen)" userId="5d8bfbb9-ac4d-4b54-995c-89502a1fc463" providerId="ADAL" clId="{ABD6BFF7-3965-5944-A324-F05572B58DC3}" dt="2023-05-24T09:31:54.619" v="162" actId="207"/>
          <ac:spMkLst>
            <pc:docMk/>
            <pc:sldMk cId="1613848966" sldId="432"/>
            <ac:spMk id="2" creationId="{1F6020C6-0867-13C3-6841-F62139FA6CB6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1613848966" sldId="432"/>
            <ac:spMk id="66" creationId="{F0DCC097-1DB8-4B6D-85D0-6FBA0E1CA4BA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1613848966" sldId="432"/>
            <ac:spMk id="67" creationId="{E0B58608-23C8-4441-994D-C6823EEE1DB7}"/>
          </ac:spMkLst>
        </pc:spChg>
      </pc:sldChg>
      <pc:sldChg chg="addSp delSp modSp mod">
        <pc:chgData name="Boogaard, J.A. (Jeroen)" userId="5d8bfbb9-ac4d-4b54-995c-89502a1fc463" providerId="ADAL" clId="{ABD6BFF7-3965-5944-A324-F05572B58DC3}" dt="2023-05-24T10:49:02.657" v="1160"/>
        <pc:sldMkLst>
          <pc:docMk/>
          <pc:sldMk cId="3574362675" sldId="433"/>
        </pc:sldMkLst>
        <pc:spChg chg="mod">
          <ac:chgData name="Boogaard, J.A. (Jeroen)" userId="5d8bfbb9-ac4d-4b54-995c-89502a1fc463" providerId="ADAL" clId="{ABD6BFF7-3965-5944-A324-F05572B58DC3}" dt="2023-05-24T09:30:51.721" v="151"/>
          <ac:spMkLst>
            <pc:docMk/>
            <pc:sldMk cId="3574362675" sldId="433"/>
            <ac:spMk id="2" creationId="{9DC35847-E9CF-72EB-8ABA-BD7BE8189E02}"/>
          </ac:spMkLst>
        </pc:spChg>
        <pc:spChg chg="mod">
          <ac:chgData name="Boogaard, J.A. (Jeroen)" userId="5d8bfbb9-ac4d-4b54-995c-89502a1fc463" providerId="ADAL" clId="{ABD6BFF7-3965-5944-A324-F05572B58DC3}" dt="2023-05-24T10:48:29.735" v="1158" actId="20577"/>
          <ac:spMkLst>
            <pc:docMk/>
            <pc:sldMk cId="3574362675" sldId="433"/>
            <ac:spMk id="3" creationId="{DA0D41DF-98E5-FDB2-9668-88CD892D51AC}"/>
          </ac:spMkLst>
        </pc:spChg>
        <pc:spChg chg="add del mod">
          <ac:chgData name="Boogaard, J.A. (Jeroen)" userId="5d8bfbb9-ac4d-4b54-995c-89502a1fc463" providerId="ADAL" clId="{ABD6BFF7-3965-5944-A324-F05572B58DC3}" dt="2023-05-24T10:49:02.657" v="1160"/>
          <ac:spMkLst>
            <pc:docMk/>
            <pc:sldMk cId="3574362675" sldId="433"/>
            <ac:spMk id="4" creationId="{B823DF4E-38A4-1702-E3F6-B23FE40906AE}"/>
          </ac:spMkLst>
        </pc:spChg>
      </pc:sldChg>
      <pc:sldChg chg="modSp mod">
        <pc:chgData name="Boogaard, J.A. (Jeroen)" userId="5d8bfbb9-ac4d-4b54-995c-89502a1fc463" providerId="ADAL" clId="{ABD6BFF7-3965-5944-A324-F05572B58DC3}" dt="2023-05-24T09:32:09.648" v="164" actId="20577"/>
        <pc:sldMkLst>
          <pc:docMk/>
          <pc:sldMk cId="3479351721" sldId="434"/>
        </pc:sldMkLst>
        <pc:spChg chg="mod">
          <ac:chgData name="Boogaard, J.A. (Jeroen)" userId="5d8bfbb9-ac4d-4b54-995c-89502a1fc463" providerId="ADAL" clId="{ABD6BFF7-3965-5944-A324-F05572B58DC3}" dt="2023-05-24T09:30:51.721" v="151"/>
          <ac:spMkLst>
            <pc:docMk/>
            <pc:sldMk cId="3479351721" sldId="434"/>
            <ac:spMk id="2" creationId="{DBA4BE0F-9510-4F3F-B711-946E3945661C}"/>
          </ac:spMkLst>
        </pc:spChg>
        <pc:spChg chg="mod">
          <ac:chgData name="Boogaard, J.A. (Jeroen)" userId="5d8bfbb9-ac4d-4b54-995c-89502a1fc463" providerId="ADAL" clId="{ABD6BFF7-3965-5944-A324-F05572B58DC3}" dt="2023-05-24T09:32:09.648" v="164" actId="20577"/>
          <ac:spMkLst>
            <pc:docMk/>
            <pc:sldMk cId="3479351721" sldId="434"/>
            <ac:spMk id="3" creationId="{12234F20-DE0F-4696-B357-6B37F41DF97F}"/>
          </ac:spMkLst>
        </pc:spChg>
      </pc:sldChg>
      <pc:sldChg chg="addSp delSp modSp mod delDesignElem">
        <pc:chgData name="Boogaard, J.A. (Jeroen)" userId="5d8bfbb9-ac4d-4b54-995c-89502a1fc463" providerId="ADAL" clId="{ABD6BFF7-3965-5944-A324-F05572B58DC3}" dt="2023-05-24T09:30:41.204" v="141"/>
        <pc:sldMkLst>
          <pc:docMk/>
          <pc:sldMk cId="2300508657" sldId="435"/>
        </pc:sldMkLst>
        <pc:spChg chg="mod">
          <ac:chgData name="Boogaard, J.A. (Jeroen)" userId="5d8bfbb9-ac4d-4b54-995c-89502a1fc463" providerId="ADAL" clId="{ABD6BFF7-3965-5944-A324-F05572B58DC3}" dt="2023-05-24T09:30:41.204" v="141"/>
          <ac:spMkLst>
            <pc:docMk/>
            <pc:sldMk cId="2300508657" sldId="435"/>
            <ac:spMk id="2" creationId="{F4716A0D-2BB0-4B61-AF00-30598B75D12E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2300508657" sldId="435"/>
            <ac:spMk id="20" creationId="{53F29798-D584-4792-9B62-3F5F5C36D619}"/>
          </ac:spMkLst>
        </pc:spChg>
      </pc:sldChg>
      <pc:sldChg chg="addSp delSp modSp del mod setBg">
        <pc:chgData name="Boogaard, J.A. (Jeroen)" userId="5d8bfbb9-ac4d-4b54-995c-89502a1fc463" providerId="ADAL" clId="{ABD6BFF7-3965-5944-A324-F05572B58DC3}" dt="2023-05-24T09:28:42.279" v="64" actId="2696"/>
        <pc:sldMkLst>
          <pc:docMk/>
          <pc:sldMk cId="2181635526" sldId="436"/>
        </pc:sldMkLst>
        <pc:spChg chg="mod">
          <ac:chgData name="Boogaard, J.A. (Jeroen)" userId="5d8bfbb9-ac4d-4b54-995c-89502a1fc463" providerId="ADAL" clId="{ABD6BFF7-3965-5944-A324-F05572B58DC3}" dt="2023-05-24T09:27:37.302" v="62" actId="27636"/>
          <ac:spMkLst>
            <pc:docMk/>
            <pc:sldMk cId="2181635526" sldId="436"/>
            <ac:spMk id="2" creationId="{A34C6891-B224-4C41-847E-9883A974422A}"/>
          </ac:spMkLst>
        </pc:spChg>
        <pc:spChg chg="del mod">
          <ac:chgData name="Boogaard, J.A. (Jeroen)" userId="5d8bfbb9-ac4d-4b54-995c-89502a1fc463" providerId="ADAL" clId="{ABD6BFF7-3965-5944-A324-F05572B58DC3}" dt="2023-05-24T09:27:02.161" v="37" actId="478"/>
          <ac:spMkLst>
            <pc:docMk/>
            <pc:sldMk cId="2181635526" sldId="436"/>
            <ac:spMk id="3" creationId="{848F6BDF-EB48-4919-84AE-FFADEFA9BF0E}"/>
          </ac:spMkLst>
        </pc:spChg>
        <pc:spChg chg="add del">
          <ac:chgData name="Boogaard, J.A. (Jeroen)" userId="5d8bfbb9-ac4d-4b54-995c-89502a1fc463" providerId="ADAL" clId="{ABD6BFF7-3965-5944-A324-F05572B58DC3}" dt="2023-05-24T09:25:52.971" v="13" actId="26606"/>
          <ac:spMkLst>
            <pc:docMk/>
            <pc:sldMk cId="2181635526" sldId="436"/>
            <ac:spMk id="9" creationId="{131BAD53-4E89-4F62-BBB7-26359763ED39}"/>
          </ac:spMkLst>
        </pc:spChg>
        <pc:spChg chg="add del">
          <ac:chgData name="Boogaard, J.A. (Jeroen)" userId="5d8bfbb9-ac4d-4b54-995c-89502a1fc463" providerId="ADAL" clId="{ABD6BFF7-3965-5944-A324-F05572B58DC3}" dt="2023-05-24T09:25:52.971" v="13" actId="26606"/>
          <ac:spMkLst>
            <pc:docMk/>
            <pc:sldMk cId="2181635526" sldId="436"/>
            <ac:spMk id="11" creationId="{62756DA2-40EB-4C6F-B962-5822FFB54FB6}"/>
          </ac:spMkLst>
        </pc:spChg>
        <pc:spChg chg="add">
          <ac:chgData name="Boogaard, J.A. (Jeroen)" userId="5d8bfbb9-ac4d-4b54-995c-89502a1fc463" providerId="ADAL" clId="{ABD6BFF7-3965-5944-A324-F05572B58DC3}" dt="2023-05-24T09:26:08.568" v="20" actId="26606"/>
          <ac:spMkLst>
            <pc:docMk/>
            <pc:sldMk cId="2181635526" sldId="436"/>
            <ac:spMk id="13" creationId="{D07DD2DE-F619-49DD-B5E7-03A290FF4ED1}"/>
          </ac:spMkLst>
        </pc:spChg>
        <pc:spChg chg="add del">
          <ac:chgData name="Boogaard, J.A. (Jeroen)" userId="5d8bfbb9-ac4d-4b54-995c-89502a1fc463" providerId="ADAL" clId="{ABD6BFF7-3965-5944-A324-F05572B58DC3}" dt="2023-05-24T09:25:58.683" v="15" actId="26606"/>
          <ac:spMkLst>
            <pc:docMk/>
            <pc:sldMk cId="2181635526" sldId="436"/>
            <ac:spMk id="15" creationId="{47942995-B07F-4636-9A06-C6A104B260A8}"/>
          </ac:spMkLst>
        </pc:spChg>
        <pc:spChg chg="add del">
          <ac:chgData name="Boogaard, J.A. (Jeroen)" userId="5d8bfbb9-ac4d-4b54-995c-89502a1fc463" providerId="ADAL" clId="{ABD6BFF7-3965-5944-A324-F05572B58DC3}" dt="2023-05-24T09:25:58.683" v="15" actId="26606"/>
          <ac:spMkLst>
            <pc:docMk/>
            <pc:sldMk cId="2181635526" sldId="436"/>
            <ac:spMk id="16" creationId="{B81933D1-5615-42C7-9C0B-4EB7105CCE2D}"/>
          </ac:spMkLst>
        </pc:spChg>
        <pc:spChg chg="add del">
          <ac:chgData name="Boogaard, J.A. (Jeroen)" userId="5d8bfbb9-ac4d-4b54-995c-89502a1fc463" providerId="ADAL" clId="{ABD6BFF7-3965-5944-A324-F05572B58DC3}" dt="2023-05-24T09:25:58.683" v="15" actId="26606"/>
          <ac:spMkLst>
            <pc:docMk/>
            <pc:sldMk cId="2181635526" sldId="436"/>
            <ac:spMk id="18" creationId="{19C9EAEA-39D0-4B0E-A0EB-51E7B26740B1}"/>
          </ac:spMkLst>
        </pc:spChg>
        <pc:spChg chg="add del">
          <ac:chgData name="Boogaard, J.A. (Jeroen)" userId="5d8bfbb9-ac4d-4b54-995c-89502a1fc463" providerId="ADAL" clId="{ABD6BFF7-3965-5944-A324-F05572B58DC3}" dt="2023-05-24T09:26:05.599" v="17" actId="26606"/>
          <ac:spMkLst>
            <pc:docMk/>
            <pc:sldMk cId="2181635526" sldId="436"/>
            <ac:spMk id="20" creationId="{665DBBEF-238B-476B-96AB-8AAC3224ECEA}"/>
          </ac:spMkLst>
        </pc:spChg>
        <pc:spChg chg="add del">
          <ac:chgData name="Boogaard, J.A. (Jeroen)" userId="5d8bfbb9-ac4d-4b54-995c-89502a1fc463" providerId="ADAL" clId="{ABD6BFF7-3965-5944-A324-F05572B58DC3}" dt="2023-05-24T09:26:05.599" v="17" actId="26606"/>
          <ac:spMkLst>
            <pc:docMk/>
            <pc:sldMk cId="2181635526" sldId="436"/>
            <ac:spMk id="21" creationId="{3FCFB1DE-0B7E-48CC-BA90-B2AB0889F9D6}"/>
          </ac:spMkLst>
        </pc:spChg>
        <pc:spChg chg="add del">
          <ac:chgData name="Boogaard, J.A. (Jeroen)" userId="5d8bfbb9-ac4d-4b54-995c-89502a1fc463" providerId="ADAL" clId="{ABD6BFF7-3965-5944-A324-F05572B58DC3}" dt="2023-05-24T09:26:08.564" v="19" actId="26606"/>
          <ac:spMkLst>
            <pc:docMk/>
            <pc:sldMk cId="2181635526" sldId="436"/>
            <ac:spMk id="23" creationId="{131BAD53-4E89-4F62-BBB7-26359763ED39}"/>
          </ac:spMkLst>
        </pc:spChg>
        <pc:spChg chg="add del">
          <ac:chgData name="Boogaard, J.A. (Jeroen)" userId="5d8bfbb9-ac4d-4b54-995c-89502a1fc463" providerId="ADAL" clId="{ABD6BFF7-3965-5944-A324-F05572B58DC3}" dt="2023-05-24T09:26:08.564" v="19" actId="26606"/>
          <ac:spMkLst>
            <pc:docMk/>
            <pc:sldMk cId="2181635526" sldId="436"/>
            <ac:spMk id="24" creationId="{62756DA2-40EB-4C6F-B962-5822FFB54FB6}"/>
          </ac:spMkLst>
        </pc:spChg>
        <pc:spChg chg="add">
          <ac:chgData name="Boogaard, J.A. (Jeroen)" userId="5d8bfbb9-ac4d-4b54-995c-89502a1fc463" providerId="ADAL" clId="{ABD6BFF7-3965-5944-A324-F05572B58DC3}" dt="2023-05-24T09:26:08.568" v="20" actId="26606"/>
          <ac:spMkLst>
            <pc:docMk/>
            <pc:sldMk cId="2181635526" sldId="436"/>
            <ac:spMk id="26" creationId="{A8384FB5-9ADC-4DDC-881B-597D56F5B15D}"/>
          </ac:spMkLst>
        </pc:spChg>
        <pc:spChg chg="add">
          <ac:chgData name="Boogaard, J.A. (Jeroen)" userId="5d8bfbb9-ac4d-4b54-995c-89502a1fc463" providerId="ADAL" clId="{ABD6BFF7-3965-5944-A324-F05572B58DC3}" dt="2023-05-24T09:26:08.568" v="20" actId="26606"/>
          <ac:spMkLst>
            <pc:docMk/>
            <pc:sldMk cId="2181635526" sldId="436"/>
            <ac:spMk id="27" creationId="{91E5A9A7-95C6-4F4F-B00E-C82E07FE62EF}"/>
          </ac:spMkLst>
        </pc:spChg>
        <pc:spChg chg="add">
          <ac:chgData name="Boogaard, J.A. (Jeroen)" userId="5d8bfbb9-ac4d-4b54-995c-89502a1fc463" providerId="ADAL" clId="{ABD6BFF7-3965-5944-A324-F05572B58DC3}" dt="2023-05-24T09:26:08.568" v="20" actId="26606"/>
          <ac:spMkLst>
            <pc:docMk/>
            <pc:sldMk cId="2181635526" sldId="436"/>
            <ac:spMk id="28" creationId="{85149191-5F60-4A28-AAFF-039F96B0F3EC}"/>
          </ac:spMkLst>
        </pc:spChg>
        <pc:spChg chg="add">
          <ac:chgData name="Boogaard, J.A. (Jeroen)" userId="5d8bfbb9-ac4d-4b54-995c-89502a1fc463" providerId="ADAL" clId="{ABD6BFF7-3965-5944-A324-F05572B58DC3}" dt="2023-05-24T09:26:08.568" v="20" actId="26606"/>
          <ac:spMkLst>
            <pc:docMk/>
            <pc:sldMk cId="2181635526" sldId="436"/>
            <ac:spMk id="29" creationId="{F8260ED5-17F7-4158-B241-D51DD4CF1B7E}"/>
          </ac:spMkLst>
        </pc:spChg>
        <pc:grpChg chg="add del">
          <ac:chgData name="Boogaard, J.A. (Jeroen)" userId="5d8bfbb9-ac4d-4b54-995c-89502a1fc463" providerId="ADAL" clId="{ABD6BFF7-3965-5944-A324-F05572B58DC3}" dt="2023-05-24T09:25:58.683" v="15" actId="26606"/>
          <ac:grpSpMkLst>
            <pc:docMk/>
            <pc:sldMk cId="2181635526" sldId="436"/>
            <ac:grpSpMk id="17" creationId="{032D8612-31EB-44CF-A1D0-14FD4C705424}"/>
          </ac:grpSpMkLst>
        </pc:grpChg>
        <pc:picChg chg="add mod">
          <ac:chgData name="Boogaard, J.A. (Jeroen)" userId="5d8bfbb9-ac4d-4b54-995c-89502a1fc463" providerId="ADAL" clId="{ABD6BFF7-3965-5944-A324-F05572B58DC3}" dt="2023-05-24T09:26:08.568" v="20" actId="26606"/>
          <ac:picMkLst>
            <pc:docMk/>
            <pc:sldMk cId="2181635526" sldId="436"/>
            <ac:picMk id="4" creationId="{31E01010-BDC1-241A-EC20-105892BD2131}"/>
          </ac:picMkLst>
        </pc:picChg>
      </pc:sldChg>
      <pc:sldChg chg="addSp delSp modSp mod ord setBg delDesignElem">
        <pc:chgData name="Boogaard, J.A. (Jeroen)" userId="5d8bfbb9-ac4d-4b54-995c-89502a1fc463" providerId="ADAL" clId="{ABD6BFF7-3965-5944-A324-F05572B58DC3}" dt="2023-05-24T09:33:04.438" v="177" actId="20577"/>
        <pc:sldMkLst>
          <pc:docMk/>
          <pc:sldMk cId="4018016977" sldId="437"/>
        </pc:sldMkLst>
        <pc:spChg chg="mod">
          <ac:chgData name="Boogaard, J.A. (Jeroen)" userId="5d8bfbb9-ac4d-4b54-995c-89502a1fc463" providerId="ADAL" clId="{ABD6BFF7-3965-5944-A324-F05572B58DC3}" dt="2023-05-24T09:31:44.853" v="161" actId="207"/>
          <ac:spMkLst>
            <pc:docMk/>
            <pc:sldMk cId="4018016977" sldId="437"/>
            <ac:spMk id="2" creationId="{A34C6891-B224-4C41-847E-9883A974422A}"/>
          </ac:spMkLst>
        </pc:spChg>
        <pc:spChg chg="mod ord">
          <ac:chgData name="Boogaard, J.A. (Jeroen)" userId="5d8bfbb9-ac4d-4b54-995c-89502a1fc463" providerId="ADAL" clId="{ABD6BFF7-3965-5944-A324-F05572B58DC3}" dt="2023-05-24T09:33:04.438" v="177" actId="20577"/>
          <ac:spMkLst>
            <pc:docMk/>
            <pc:sldMk cId="4018016977" sldId="437"/>
            <ac:spMk id="3" creationId="{848F6BDF-EB48-4919-84AE-FFADEFA9BF0E}"/>
          </ac:spMkLst>
        </pc:spChg>
        <pc:spChg chg="add del">
          <ac:chgData name="Boogaard, J.A. (Jeroen)" userId="5d8bfbb9-ac4d-4b54-995c-89502a1fc463" providerId="ADAL" clId="{ABD6BFF7-3965-5944-A324-F05572B58DC3}" dt="2023-05-24T09:29:18.833" v="69" actId="26606"/>
          <ac:spMkLst>
            <pc:docMk/>
            <pc:sldMk cId="4018016977" sldId="437"/>
            <ac:spMk id="10" creationId="{3AFE8227-C443-417B-BA91-520EB1EF4559}"/>
          </ac:spMkLst>
        </pc:spChg>
        <pc:spChg chg="add del">
          <ac:chgData name="Boogaard, J.A. (Jeroen)" userId="5d8bfbb9-ac4d-4b54-995c-89502a1fc463" providerId="ADAL" clId="{ABD6BFF7-3965-5944-A324-F05572B58DC3}" dt="2023-05-24T09:29:18.833" v="69" actId="26606"/>
          <ac:spMkLst>
            <pc:docMk/>
            <pc:sldMk cId="4018016977" sldId="437"/>
            <ac:spMk id="12" creationId="{907741FC-B544-4A6E-B831-6789D042333D}"/>
          </ac:spMkLst>
        </pc:spChg>
        <pc:spChg chg="add del">
          <ac:chgData name="Boogaard, J.A. (Jeroen)" userId="5d8bfbb9-ac4d-4b54-995c-89502a1fc463" providerId="ADAL" clId="{ABD6BFF7-3965-5944-A324-F05572B58DC3}" dt="2023-05-24T09:29:18.833" v="69" actId="26606"/>
          <ac:spMkLst>
            <pc:docMk/>
            <pc:sldMk cId="4018016977" sldId="437"/>
            <ac:spMk id="14" creationId="{3F0BE7ED-7814-4273-B18A-F26CC0380380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4018016977" sldId="437"/>
            <ac:spMk id="16" creationId="{45D37F4E-DDB4-456B-97E0-9937730A039F}"/>
          </ac:spMkLst>
        </pc:spChg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4018016977" sldId="437"/>
            <ac:spMk id="17" creationId="{B2DD41CD-8F47-4F56-AD12-4E2FF7696987}"/>
          </ac:spMkLst>
        </pc:spChg>
        <pc:picChg chg="add mod">
          <ac:chgData name="Boogaard, J.A. (Jeroen)" userId="5d8bfbb9-ac4d-4b54-995c-89502a1fc463" providerId="ADAL" clId="{ABD6BFF7-3965-5944-A324-F05572B58DC3}" dt="2023-05-24T09:29:18.836" v="70" actId="26606"/>
          <ac:picMkLst>
            <pc:docMk/>
            <pc:sldMk cId="4018016977" sldId="437"/>
            <ac:picMk id="5" creationId="{CFF6022C-56F1-6980-6C30-ACB44B6FFC21}"/>
          </ac:picMkLst>
        </pc:picChg>
      </pc:sldChg>
      <pc:sldChg chg="addSp delSp delDesignElem">
        <pc:chgData name="Boogaard, J.A. (Jeroen)" userId="5d8bfbb9-ac4d-4b54-995c-89502a1fc463" providerId="ADAL" clId="{ABD6BFF7-3965-5944-A324-F05572B58DC3}" dt="2023-05-24T09:30:20.856" v="107"/>
        <pc:sldMkLst>
          <pc:docMk/>
          <pc:sldMk cId="4095050404" sldId="438"/>
        </pc:sldMkLst>
        <pc:spChg chg="add del">
          <ac:chgData name="Boogaard, J.A. (Jeroen)" userId="5d8bfbb9-ac4d-4b54-995c-89502a1fc463" providerId="ADAL" clId="{ABD6BFF7-3965-5944-A324-F05572B58DC3}" dt="2023-05-24T09:30:20.856" v="107"/>
          <ac:spMkLst>
            <pc:docMk/>
            <pc:sldMk cId="4095050404" sldId="438"/>
            <ac:spMk id="9" creationId="{D4771268-CB57-404A-9271-370EB28F6090}"/>
          </ac:spMkLst>
        </pc:spChg>
      </pc:sldChg>
      <pc:sldChg chg="modSp add mod ord">
        <pc:chgData name="Boogaard, J.A. (Jeroen)" userId="5d8bfbb9-ac4d-4b54-995c-89502a1fc463" providerId="ADAL" clId="{ABD6BFF7-3965-5944-A324-F05572B58DC3}" dt="2023-05-24T09:32:49.768" v="173" actId="115"/>
        <pc:sldMkLst>
          <pc:docMk/>
          <pc:sldMk cId="1066330764" sldId="439"/>
        </pc:sldMkLst>
        <pc:spChg chg="mod">
          <ac:chgData name="Boogaard, J.A. (Jeroen)" userId="5d8bfbb9-ac4d-4b54-995c-89502a1fc463" providerId="ADAL" clId="{ABD6BFF7-3965-5944-A324-F05572B58DC3}" dt="2023-05-24T09:32:49.768" v="173" actId="115"/>
          <ac:spMkLst>
            <pc:docMk/>
            <pc:sldMk cId="1066330764" sldId="439"/>
            <ac:spMk id="3" creationId="{848F6BDF-EB48-4919-84AE-FFADEFA9BF0E}"/>
          </ac:spMkLst>
        </pc:spChg>
      </pc:sldChg>
      <pc:sldChg chg="delSp add del setBg delDesignElem">
        <pc:chgData name="Boogaard, J.A. (Jeroen)" userId="5d8bfbb9-ac4d-4b54-995c-89502a1fc463" providerId="ADAL" clId="{ABD6BFF7-3965-5944-A324-F05572B58DC3}" dt="2023-05-24T09:32:22.138" v="167" actId="2696"/>
        <pc:sldMkLst>
          <pc:docMk/>
          <pc:sldMk cId="1713544180" sldId="439"/>
        </pc:sldMkLst>
        <pc:spChg chg="del">
          <ac:chgData name="Boogaard, J.A. (Jeroen)" userId="5d8bfbb9-ac4d-4b54-995c-89502a1fc463" providerId="ADAL" clId="{ABD6BFF7-3965-5944-A324-F05572B58DC3}" dt="2023-05-24T09:32:15.571" v="166"/>
          <ac:spMkLst>
            <pc:docMk/>
            <pc:sldMk cId="1713544180" sldId="439"/>
            <ac:spMk id="16" creationId="{45D37F4E-DDB4-456B-97E0-9937730A039F}"/>
          </ac:spMkLst>
        </pc:spChg>
        <pc:spChg chg="del">
          <ac:chgData name="Boogaard, J.A. (Jeroen)" userId="5d8bfbb9-ac4d-4b54-995c-89502a1fc463" providerId="ADAL" clId="{ABD6BFF7-3965-5944-A324-F05572B58DC3}" dt="2023-05-24T09:32:15.571" v="166"/>
          <ac:spMkLst>
            <pc:docMk/>
            <pc:sldMk cId="1713544180" sldId="439"/>
            <ac:spMk id="17" creationId="{B2DD41CD-8F47-4F56-AD12-4E2FF7696987}"/>
          </ac:spMkLst>
        </pc:spChg>
      </pc:sldChg>
    </pc:docChg>
  </pc:docChgLst>
  <pc:docChgLst>
    <pc:chgData name="Maas, G.A. (Gwendolyn)" userId="S::maaga@hr.nl::c2483c7c-0033-46ed-9ff5-3ff0c89f23f4" providerId="AD" clId="Web-{073757B0-ECBE-49F3-8BA8-82485AF20E81}"/>
    <pc:docChg chg="addSld modSld">
      <pc:chgData name="Maas, G.A. (Gwendolyn)" userId="S::maaga@hr.nl::c2483c7c-0033-46ed-9ff5-3ff0c89f23f4" providerId="AD" clId="Web-{073757B0-ECBE-49F3-8BA8-82485AF20E81}" dt="2022-10-05T08:25:38.257" v="26" actId="20577"/>
      <pc:docMkLst>
        <pc:docMk/>
      </pc:docMkLst>
      <pc:sldChg chg="modSp new">
        <pc:chgData name="Maas, G.A. (Gwendolyn)" userId="S::maaga@hr.nl::c2483c7c-0033-46ed-9ff5-3ff0c89f23f4" providerId="AD" clId="Web-{073757B0-ECBE-49F3-8BA8-82485AF20E81}" dt="2022-10-05T08:25:38.257" v="26" actId="20577"/>
        <pc:sldMkLst>
          <pc:docMk/>
          <pc:sldMk cId="936471801" sldId="431"/>
        </pc:sldMkLst>
        <pc:spChg chg="mod">
          <ac:chgData name="Maas, G.A. (Gwendolyn)" userId="S::maaga@hr.nl::c2483c7c-0033-46ed-9ff5-3ff0c89f23f4" providerId="AD" clId="Web-{073757B0-ECBE-49F3-8BA8-82485AF20E81}" dt="2022-10-05T08:25:23.538" v="7" actId="20577"/>
          <ac:spMkLst>
            <pc:docMk/>
            <pc:sldMk cId="936471801" sldId="431"/>
            <ac:spMk id="2" creationId="{E2CDAAEC-840E-20C6-167B-7C002FE3FF32}"/>
          </ac:spMkLst>
        </pc:spChg>
        <pc:spChg chg="mod">
          <ac:chgData name="Maas, G.A. (Gwendolyn)" userId="S::maaga@hr.nl::c2483c7c-0033-46ed-9ff5-3ff0c89f23f4" providerId="AD" clId="Web-{073757B0-ECBE-49F3-8BA8-82485AF20E81}" dt="2022-10-05T08:25:38.257" v="26" actId="20577"/>
          <ac:spMkLst>
            <pc:docMk/>
            <pc:sldMk cId="936471801" sldId="431"/>
            <ac:spMk id="3" creationId="{363238EB-7B46-6206-7EE2-A47E3F701F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24-05-2023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330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522" y="1459523"/>
            <a:ext cx="10184917" cy="4717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7682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532878"/>
            <a:ext cx="4331677" cy="5964637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12310"/>
            <a:ext cx="5524163" cy="3537960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2054"/>
            <a:ext cx="12192000" cy="975946"/>
          </a:xfrm>
          <a:solidFill>
            <a:srgbClr val="554570">
              <a:alpha val="89000"/>
            </a:srgbClr>
          </a:solidFill>
        </p:spPr>
        <p:txBody>
          <a:bodyPr lIns="39600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71501"/>
            <a:ext cx="4378570" cy="5890846"/>
          </a:xfrm>
          <a:solidFill>
            <a:srgbClr val="554570">
              <a:alpha val="89000"/>
            </a:srgbClr>
          </a:solidFill>
        </p:spPr>
        <p:txBody>
          <a:bodyPr lIns="396000" tIns="288000" anchor="t" anchorCtr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7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pijl&#10;&#10;Automatisch gegenereerde beschrijving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7698639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8638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6104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10363200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1371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2754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544" y="906308"/>
            <a:ext cx="6379896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43" y="1825625"/>
            <a:ext cx="6379896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8047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81D74C-8A0D-894E-A6BF-CF1F373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8BF94E-FF80-B746-B195-3AFAADA4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4725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70" r:id="rId4"/>
    <p:sldLayoutId id="2147483665" r:id="rId5"/>
    <p:sldLayoutId id="2147483672" r:id="rId6"/>
    <p:sldLayoutId id="2147483671" r:id="rId7"/>
    <p:sldLayoutId id="2147483660" r:id="rId8"/>
    <p:sldLayoutId id="2147483661" r:id="rId9"/>
    <p:sldLayoutId id="2147483667" r:id="rId10"/>
    <p:sldLayoutId id="2147483664" r:id="rId11"/>
    <p:sldLayoutId id="2147483669" r:id="rId12"/>
    <p:sldLayoutId id="2147483654" r:id="rId13"/>
    <p:sldLayoutId id="2147483668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rgbClr val="604D80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3C9FD9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/>
              <a:t>Basis Statistiek - Kansen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Jeroen Boogaard</a:t>
            </a:r>
          </a:p>
          <a:p>
            <a:r>
              <a:rPr lang="nl-NL" dirty="0"/>
              <a:t>24 mei 2023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6891-B224-4C41-847E-9883A974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 err="1"/>
              <a:t>Opdracht</a:t>
            </a:r>
            <a:r>
              <a:rPr lang="en-US" sz="4600" dirty="0"/>
              <a:t> op papier (in </a:t>
            </a:r>
            <a:r>
              <a:rPr lang="en-US" sz="4600" dirty="0" err="1"/>
              <a:t>tweetallen</a:t>
            </a:r>
            <a:r>
              <a:rPr lang="en-US" sz="4600" dirty="0"/>
              <a:t>)</a:t>
            </a:r>
            <a:endParaRPr lang="en-GB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BDF-EB48-4919-84AE-FFADEFA9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121384" cy="18376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Maak </a:t>
            </a:r>
            <a:r>
              <a:rPr lang="en-US" sz="2200" dirty="0" err="1">
                <a:solidFill>
                  <a:schemeClr val="bg1"/>
                </a:solidFill>
              </a:rPr>
              <a:t>een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tabel</a:t>
            </a:r>
            <a:r>
              <a:rPr lang="en-US" sz="2200" dirty="0">
                <a:solidFill>
                  <a:schemeClr val="bg1"/>
                </a:solidFill>
              </a:rPr>
              <a:t> van de </a:t>
            </a:r>
            <a:r>
              <a:rPr lang="en-US" sz="2200" dirty="0" err="1">
                <a:solidFill>
                  <a:schemeClr val="bg1"/>
                </a:solidFill>
              </a:rPr>
              <a:t>uitkomstruimte</a:t>
            </a:r>
            <a:r>
              <a:rPr lang="en-US" sz="2200" dirty="0">
                <a:solidFill>
                  <a:schemeClr val="bg1"/>
                </a:solidFill>
              </a:rPr>
              <a:t> van de </a:t>
            </a:r>
            <a:r>
              <a:rPr lang="en-US" sz="2200" b="1" u="sng" dirty="0" err="1">
                <a:solidFill>
                  <a:schemeClr val="bg1"/>
                </a:solidFill>
              </a:rPr>
              <a:t>som</a:t>
            </a:r>
            <a:r>
              <a:rPr lang="en-US" sz="2200" dirty="0">
                <a:solidFill>
                  <a:schemeClr val="bg1"/>
                </a:solidFill>
              </a:rPr>
              <a:t> van twee </a:t>
            </a:r>
            <a:r>
              <a:rPr lang="en-US" sz="2200" dirty="0" err="1">
                <a:solidFill>
                  <a:schemeClr val="bg1"/>
                </a:solidFill>
              </a:rPr>
              <a:t>dobbelstenen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</p:txBody>
      </p:sp>
      <p:pic>
        <p:nvPicPr>
          <p:cNvPr id="5" name="Picture 4" descr="A pair of red dice&#10;&#10;Description automatically generated">
            <a:extLst>
              <a:ext uri="{FF2B5EF4-FFF2-40B4-BE49-F238E27FC236}">
                <a16:creationId xmlns:a16="http://schemas.microsoft.com/office/drawing/2014/main" id="{CFF6022C-56F1-6980-6C30-ACB44B6F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r="26024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3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BE0F-9510-4F3F-B711-946E3945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4F20-DE0F-4696-B357-6B37F41DF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Modus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de waarde die het vaakst voorkomt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Mediaan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de middelste waarde als je de dataset van kleinste naar grootste waarde rangschikt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Gemiddelde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de som van alle waarden, gedeeld door het totale aantal waarden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Vraag: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In de context van spellen met twee dobbelstenen zoals Monopoly en Kolonisten van </a:t>
            </a:r>
            <a:r>
              <a:rPr lang="nl-NL" dirty="0" err="1">
                <a:solidFill>
                  <a:schemeClr val="bg1"/>
                </a:solidFill>
              </a:rPr>
              <a:t>Catan</a:t>
            </a:r>
            <a:r>
              <a:rPr lang="nl-NL" dirty="0">
                <a:solidFill>
                  <a:schemeClr val="bg1"/>
                </a:solidFill>
              </a:rPr>
              <a:t>: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Welke van bovenstaande </a:t>
            </a:r>
            <a:r>
              <a:rPr lang="nl-NL" dirty="0" err="1">
                <a:solidFill>
                  <a:schemeClr val="bg1"/>
                </a:solidFill>
              </a:rPr>
              <a:t>metrics</a:t>
            </a:r>
            <a:r>
              <a:rPr lang="nl-NL" dirty="0">
                <a:solidFill>
                  <a:schemeClr val="bg1"/>
                </a:solidFill>
              </a:rPr>
              <a:t> is het meest bruikbaar?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35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35847-E9CF-72EB-8ABA-BD7BE81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Practicum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D41DF-98E5-FDB2-9668-88CD892D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Maak de </a:t>
            </a:r>
            <a:r>
              <a:rPr lang="nl-NL" dirty="0" err="1">
                <a:solidFill>
                  <a:schemeClr val="bg1"/>
                </a:solidFill>
              </a:rPr>
              <a:t>Exercises</a:t>
            </a:r>
            <a:r>
              <a:rPr lang="nl-NL" dirty="0">
                <a:solidFill>
                  <a:schemeClr val="bg1"/>
                </a:solidFill>
              </a:rPr>
              <a:t> in notebook </a:t>
            </a:r>
            <a:r>
              <a:rPr lang="nl-NL" dirty="0" err="1">
                <a:solidFill>
                  <a:schemeClr val="bg1"/>
                </a:solidFill>
              </a:rPr>
              <a:t>probaility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Uploaden naar jouw eigen Teams kanaal -&gt; Deliverables Periode 3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Feedback op de </a:t>
            </a:r>
            <a:r>
              <a:rPr lang="nl-NL" dirty="0" err="1">
                <a:solidFill>
                  <a:schemeClr val="bg1"/>
                </a:solidFill>
              </a:rPr>
              <a:t>Exercises</a:t>
            </a:r>
            <a:r>
              <a:rPr lang="nl-NL" dirty="0">
                <a:solidFill>
                  <a:schemeClr val="bg1"/>
                </a:solidFill>
              </a:rPr>
              <a:t> via hetzelfde kanaal</a:t>
            </a: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3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DAAEC-840E-20C6-167B-7C002FE3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Aanvalsplan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3238EB-7B46-6206-7EE2-A47E3F701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Bepaal de variabelen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	Bijv. een munt en een dobbelsteen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Bepaal de uitkomstruimte van de variabelen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	Bijv. {H, T} en {1, 2, 3, 4, 5, 6}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Bepaal de gezamenlijke uitkomstruimte van de (functie van de) variabelen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	Bijv. {H, T} en {1, 2, 3, 4, 5, 6} = { (H, 1),  (H,  2), .., (H, 6), (T, 1), .., (T, 6) }</a:t>
            </a: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</a:rPr>
              <a:t>Bepaal de kans o.b.v. frequentie binnen de uitkomstruimte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	Bijv. P (munt=H, dobbelsteen=1) = 1 / (2*6)  en 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>
                <a:solidFill>
                  <a:schemeClr val="bg1"/>
                </a:solidFill>
              </a:rPr>
              <a:t>	P(munt= T, {dobbelsteen heeft even aantal ogen}) = 3 / (2*6)</a:t>
            </a: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7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76C7C-3881-5C0E-CFF3-7A33BC18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4" y="552183"/>
            <a:ext cx="6637753" cy="321092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>
                <a:latin typeface="+mj-lt"/>
                <a:ea typeface="+mj-ea"/>
                <a:cs typeface="+mj-cs"/>
              </a:rPr>
              <a:t>Geluk</a:t>
            </a:r>
            <a:r>
              <a:rPr lang="en-US" sz="5200" dirty="0">
                <a:latin typeface="+mj-lt"/>
                <a:ea typeface="+mj-ea"/>
                <a:cs typeface="+mj-cs"/>
              </a:rPr>
              <a:t> vs. </a:t>
            </a:r>
            <a:r>
              <a:rPr lang="en-US" sz="5200" dirty="0" err="1">
                <a:latin typeface="+mj-lt"/>
                <a:ea typeface="+mj-ea"/>
                <a:cs typeface="+mj-cs"/>
              </a:rPr>
              <a:t>Strategie</a:t>
            </a:r>
            <a:endParaRPr lang="en-US" sz="52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CB24E-4F4E-4B1A-9704-E3C5195F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18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Leerdoelen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A40ED3-DB1E-7642-0CD9-9ACA6B90E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Weten hoe je op basis van een gegeven discrete uitkomstenruimte discrete kansen kunt bepalen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Uitkomstenruimte coderen in Python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Numpy</a:t>
            </a:r>
            <a:r>
              <a:rPr lang="nl-NL" dirty="0">
                <a:solidFill>
                  <a:schemeClr val="bg1"/>
                </a:solidFill>
              </a:rPr>
              <a:t> toepassen voor het bepalen van Centrum-maten</a:t>
            </a:r>
          </a:p>
        </p:txBody>
      </p:sp>
    </p:spTree>
    <p:extLst>
      <p:ext uri="{BB962C8B-B14F-4D97-AF65-F5344CB8AC3E}">
        <p14:creationId xmlns:p14="http://schemas.microsoft.com/office/powerpoint/2010/main" val="227280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benodigde Python voorkennis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588113-B946-84C5-0ECF-59354AB07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Enkelvoudige variabelen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Meervoudige variabelen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Control </a:t>
            </a:r>
            <a:r>
              <a:rPr lang="nl-NL" dirty="0" err="1">
                <a:solidFill>
                  <a:schemeClr val="bg1"/>
                </a:solidFill>
              </a:rPr>
              <a:t>Structures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Functies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Numpy</a:t>
            </a:r>
            <a:r>
              <a:rPr lang="nl-NL" dirty="0">
                <a:solidFill>
                  <a:schemeClr val="bg1"/>
                </a:solidFill>
              </a:rPr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73777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Uitkomstruimte dobbelsteen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70D3A51-00EB-43FD-A097-D7C183C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51" y="961812"/>
            <a:ext cx="595889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6891-B224-4C41-847E-9883A974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 err="1"/>
              <a:t>Opdracht</a:t>
            </a:r>
            <a:r>
              <a:rPr lang="en-US" sz="4600" dirty="0"/>
              <a:t> op papier (in </a:t>
            </a:r>
            <a:r>
              <a:rPr lang="en-US" sz="4600" dirty="0" err="1"/>
              <a:t>tweetallen</a:t>
            </a:r>
            <a:r>
              <a:rPr lang="en-US" sz="4600" dirty="0"/>
              <a:t>)</a:t>
            </a:r>
            <a:endParaRPr lang="en-GB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BDF-EB48-4919-84AE-FFADEFA9B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121384" cy="18376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Maak </a:t>
            </a:r>
            <a:r>
              <a:rPr lang="en-US" sz="2200" dirty="0" err="1">
                <a:solidFill>
                  <a:schemeClr val="bg1"/>
                </a:solidFill>
              </a:rPr>
              <a:t>een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tabel</a:t>
            </a:r>
            <a:r>
              <a:rPr lang="en-US" sz="2200" dirty="0">
                <a:solidFill>
                  <a:schemeClr val="bg1"/>
                </a:solidFill>
              </a:rPr>
              <a:t> van de </a:t>
            </a:r>
            <a:r>
              <a:rPr lang="en-US" sz="2200" dirty="0" err="1">
                <a:solidFill>
                  <a:schemeClr val="bg1"/>
                </a:solidFill>
              </a:rPr>
              <a:t>uitkomstruimte</a:t>
            </a:r>
            <a:r>
              <a:rPr lang="en-US" sz="2200" dirty="0">
                <a:solidFill>
                  <a:schemeClr val="bg1"/>
                </a:solidFill>
              </a:rPr>
              <a:t> van de van twee </a:t>
            </a:r>
            <a:r>
              <a:rPr lang="en-US" sz="2200" dirty="0" err="1">
                <a:solidFill>
                  <a:schemeClr val="bg1"/>
                </a:solidFill>
              </a:rPr>
              <a:t>dobbelstenen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</p:txBody>
      </p:sp>
      <p:pic>
        <p:nvPicPr>
          <p:cNvPr id="5" name="Picture 4" descr="A pair of red dice&#10;&#10;Description automatically generated">
            <a:extLst>
              <a:ext uri="{FF2B5EF4-FFF2-40B4-BE49-F238E27FC236}">
                <a16:creationId xmlns:a16="http://schemas.microsoft.com/office/drawing/2014/main" id="{CFF6022C-56F1-6980-6C30-ACB44B6F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r="26024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1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6A0D-2BB0-4B61-AF00-30598B75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Combineer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uitkomsten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met het Cartesian Product</a:t>
            </a:r>
          </a:p>
        </p:txBody>
      </p:sp>
      <p:pic>
        <p:nvPicPr>
          <p:cNvPr id="5" name="Picture 4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9A49B853-C296-457C-95FD-D69CBFA4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49" y="1845426"/>
            <a:ext cx="791164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dirty="0" err="1">
                <a:latin typeface="+mj-lt"/>
                <a:ea typeface="+mj-ea"/>
                <a:cs typeface="+mj-cs"/>
              </a:rPr>
              <a:t>Uitkomstruimte</a:t>
            </a:r>
            <a:r>
              <a:rPr lang="en-US" sz="3300" kern="1200" dirty="0">
                <a:latin typeface="+mj-lt"/>
                <a:ea typeface="+mj-ea"/>
                <a:cs typeface="+mj-cs"/>
              </a:rPr>
              <a:t> twee </a:t>
            </a:r>
            <a:r>
              <a:rPr lang="en-US" sz="3300" kern="1200" dirty="0" err="1">
                <a:latin typeface="+mj-lt"/>
                <a:ea typeface="+mj-ea"/>
                <a:cs typeface="+mj-cs"/>
              </a:rPr>
              <a:t>dobbelstenen</a:t>
            </a: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67CA1E8-73F0-48CF-A932-FD8F51D7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55" y="2354239"/>
            <a:ext cx="9932289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4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E30C-4533-41EE-BACF-471F6A97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 van twee dobbelstenen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67783E7-335A-4892-89FC-CEB3B9E8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72" y="643466"/>
            <a:ext cx="562498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MediaLengthInSeconds xmlns="ea016a50-4395-487d-ae85-89d5607ff42b" xsi:nil="true"/>
    <TaxCatchAll xmlns="1f7ab50f-86ca-4990-8cf2-d29dc34c52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CF01A-5BE9-494E-85E5-7898D6D4C4F2}"/>
</file>

<file path=customXml/itemProps2.xml><?xml version="1.0" encoding="utf-8"?>
<ds:datastoreItem xmlns:ds="http://schemas.openxmlformats.org/officeDocument/2006/customXml" ds:itemID="{479BB86F-FED8-4A79-AB77-818091FB83F7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7178f4c6-a649-4e0b-8d68-f3fdb5f020d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358</Words>
  <Application>Microsoft Macintosh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Open Sans Light</vt:lpstr>
      <vt:lpstr>Kantoorthema</vt:lpstr>
      <vt:lpstr>Basis Statistiek - Kansen</vt:lpstr>
      <vt:lpstr>Geluk vs. Strategie</vt:lpstr>
      <vt:lpstr>Leerdoelen</vt:lpstr>
      <vt:lpstr>benodigde Python voorkennis</vt:lpstr>
      <vt:lpstr>Uitkomstruimte dobbelsteen</vt:lpstr>
      <vt:lpstr>Opdracht op papier (in tweetallen)</vt:lpstr>
      <vt:lpstr>Combineer uitkomsten met het Cartesian Product</vt:lpstr>
      <vt:lpstr>Uitkomstruimte twee dobbelstenen</vt:lpstr>
      <vt:lpstr>Som van twee dobbelstenen</vt:lpstr>
      <vt:lpstr>Opdracht op papier (in tweetallen)</vt:lpstr>
      <vt:lpstr>Metrics</vt:lpstr>
      <vt:lpstr>Practicum</vt:lpstr>
      <vt:lpstr>Aanvalsplan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10</cp:revision>
  <dcterms:created xsi:type="dcterms:W3CDTF">2022-02-11T12:33:36Z</dcterms:created>
  <dcterms:modified xsi:type="dcterms:W3CDTF">2023-05-24T10:49:11Z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Order">
    <vt:r8>27200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MediaServiceImageTags">
    <vt:lpwstr/>
  </property>
</Properties>
</file>